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6" r:id="rId2"/>
    <p:sldId id="257" r:id="rId3"/>
    <p:sldId id="259" r:id="rId4"/>
    <p:sldId id="268" r:id="rId5"/>
    <p:sldId id="261" r:id="rId6"/>
    <p:sldId id="267" r:id="rId7"/>
    <p:sldId id="264" r:id="rId8"/>
    <p:sldId id="265" r:id="rId9"/>
    <p:sldId id="266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10"/>
    <p:restoredTop sz="86431"/>
  </p:normalViewPr>
  <p:slideViewPr>
    <p:cSldViewPr>
      <p:cViewPr varScale="1">
        <p:scale>
          <a:sx n="101" d="100"/>
          <a:sy n="101" d="100"/>
        </p:scale>
        <p:origin x="456" y="184"/>
      </p:cViewPr>
      <p:guideLst>
        <p:guide orient="horz" pos="2160"/>
        <p:guide pos="2880"/>
        <p:guide orient="horz" pos="2260"/>
      </p:guideLst>
    </p:cSldViewPr>
  </p:slideViewPr>
  <p:outlineViewPr>
    <p:cViewPr>
      <p:scale>
        <a:sx n="33" d="100"/>
        <a:sy n="33" d="100"/>
      </p:scale>
      <p:origin x="-40" y="-14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BC66D-3411-416F-B65A-B7FA16C724F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8DEDE-0E86-4CAD-8378-815ADBF34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1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clever.com/in/aps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Write down your HW   </a:t>
            </a:r>
            <a:r>
              <a:rPr lang="en-US" sz="2800" dirty="0" smtClean="0">
                <a:solidFill>
                  <a:schemeClr val="tx1"/>
                </a:solidFill>
              </a:rPr>
              <a:t>*******   </a:t>
            </a:r>
            <a:r>
              <a:rPr lang="en-US" sz="2800" b="1" dirty="0" smtClean="0">
                <a:solidFill>
                  <a:schemeClr val="accent3"/>
                </a:solidFill>
              </a:rPr>
              <a:t>HW I am collecting </a:t>
            </a:r>
            <a:endParaRPr lang="en-US" sz="2800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b="1" dirty="0" smtClean="0"/>
              <a:t>READING PLUS</a:t>
            </a:r>
          </a:p>
          <a:p>
            <a:r>
              <a:rPr lang="en-US" sz="4400" b="1" dirty="0" smtClean="0">
                <a:hlinkClick r:id="rId2"/>
              </a:rPr>
              <a:t>www.clever.com/in/aps</a:t>
            </a:r>
            <a:r>
              <a:rPr lang="en-US" sz="4400" b="1" dirty="0" smtClean="0"/>
              <a:t> </a:t>
            </a:r>
          </a:p>
          <a:p>
            <a:r>
              <a:rPr lang="en-US" sz="4400" b="1" dirty="0" smtClean="0"/>
              <a:t>Site Code: </a:t>
            </a:r>
            <a:r>
              <a:rPr lang="en-US" sz="4400" b="1" dirty="0" err="1" smtClean="0"/>
              <a:t>rpcskingw</a:t>
            </a:r>
            <a:endParaRPr lang="en-US" sz="4400" b="1" dirty="0" smtClean="0"/>
          </a:p>
          <a:p>
            <a:r>
              <a:rPr lang="en-US" sz="4400" b="1" dirty="0" smtClean="0"/>
              <a:t>Complete </a:t>
            </a:r>
            <a:r>
              <a:rPr lang="en-US" sz="4400" b="1" dirty="0" smtClean="0"/>
              <a:t>Study </a:t>
            </a:r>
            <a:r>
              <a:rPr lang="en-US" sz="4400" b="1" dirty="0" smtClean="0"/>
              <a:t>Guide Act 1 scene 3 and 4</a:t>
            </a:r>
            <a:endParaRPr lang="en-US" sz="44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b="1" dirty="0" smtClean="0"/>
              <a:t>Study Guide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1039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smtClean="0"/>
              <a:t>Complete TDQ for act 1:3-4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6508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Objective(s)/Standard(s)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Performance Objective(s)</a:t>
            </a:r>
          </a:p>
          <a:p>
            <a:endParaRPr lang="en-US" dirty="0"/>
          </a:p>
          <a:p>
            <a:r>
              <a:rPr lang="en-US" b="1" dirty="0"/>
              <a:t>SWBAT analyze various accounts of a subject told in different mediums IOT determine which details are emphasized in each account. 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Standard(s)</a:t>
            </a:r>
          </a:p>
          <a:p>
            <a:r>
              <a:rPr lang="en-US" b="1" dirty="0"/>
              <a:t>RI7: Analyze various accounts of a subject told in different mediums determining which details are emphasized in each account.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Tier 1: mutiny</a:t>
            </a:r>
            <a:r>
              <a:rPr lang="en-US" sz="2800" b="1" dirty="0"/>
              <a:t>, loins, piteous, strife, toil</a:t>
            </a:r>
            <a:r>
              <a:rPr lang="en-US" sz="2800" dirty="0"/>
              <a:t>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Tier 3: </a:t>
            </a:r>
            <a:r>
              <a:rPr lang="en-US" b="1" dirty="0" smtClean="0"/>
              <a:t>Chorus</a:t>
            </a:r>
            <a:r>
              <a:rPr lang="en-US" b="1" dirty="0"/>
              <a:t>, sonnet, couplet, aside,  </a:t>
            </a:r>
            <a:r>
              <a:rPr lang="en-US" b="1" dirty="0" smtClean="0"/>
              <a:t>oxymoron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77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(Honors Quiz)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900" b="1" smtClean="0"/>
              <a:t>Write </a:t>
            </a:r>
            <a:r>
              <a:rPr lang="en-US" sz="2900" b="1" dirty="0" smtClean="0"/>
              <a:t>an objective summary </a:t>
            </a:r>
            <a:r>
              <a:rPr lang="en-US" sz="2900" b="1" smtClean="0"/>
              <a:t>of </a:t>
            </a:r>
            <a:r>
              <a:rPr lang="en-US" sz="2900" b="1" smtClean="0"/>
              <a:t>Act 1 scene 1 and 2</a:t>
            </a:r>
            <a:endParaRPr lang="en-US" sz="2900" b="1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4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/>
              <a:t>I </a:t>
            </a:r>
            <a:r>
              <a:rPr lang="en-US" sz="2800" dirty="0"/>
              <a:t>DO (Focus Lesson/Teacher Model)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Teacher will explain tier 3 vocabulary word to students: simile, metaphor, hyperbole, personification, foreshadow, pun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04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1 Reading Parts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7480553"/>
              </p:ext>
            </p:extLst>
          </p:nvPr>
        </p:nvGraphicFramePr>
        <p:xfrm>
          <a:off x="533398" y="1219192"/>
          <a:ext cx="8077201" cy="4888926"/>
        </p:xfrm>
        <a:graphic>
          <a:graphicData uri="http://schemas.openxmlformats.org/drawingml/2006/table">
            <a:tbl>
              <a:tblPr/>
              <a:tblGrid>
                <a:gridCol w="1750723"/>
                <a:gridCol w="1054413"/>
                <a:gridCol w="1054413"/>
                <a:gridCol w="1054413"/>
                <a:gridCol w="1054413"/>
                <a:gridCol w="1054413"/>
                <a:gridCol w="1054413"/>
              </a:tblGrid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charset="0"/>
                          <a:ea typeface="Times New Roman" charset="0"/>
                        </a:rPr>
                        <a:t>Character Name</a:t>
                      </a:r>
                      <a:endParaRPr lang="en-US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charset="0"/>
                          <a:ea typeface="Times New Roman" charset="0"/>
                        </a:rPr>
                        <a:t>Scene 1</a:t>
                      </a:r>
                      <a:endParaRPr lang="en-US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charset="0"/>
                          <a:ea typeface="Times New Roman" charset="0"/>
                        </a:rPr>
                        <a:t>Scene 2</a:t>
                      </a:r>
                      <a:endParaRPr lang="en-US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charset="0"/>
                          <a:ea typeface="Times New Roman" charset="0"/>
                        </a:rPr>
                        <a:t>Scene 3</a:t>
                      </a:r>
                      <a:endParaRPr lang="en-US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charset="0"/>
                          <a:ea typeface="Times New Roman" charset="0"/>
                        </a:rPr>
                        <a:t>Scene 4</a:t>
                      </a:r>
                      <a:endParaRPr lang="en-US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charset="0"/>
                          <a:ea typeface="Times New Roman" charset="0"/>
                        </a:rPr>
                        <a:t>Scene 5</a:t>
                      </a:r>
                      <a:endParaRPr lang="en-US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charset="0"/>
                          <a:ea typeface="Times New Roman" charset="0"/>
                        </a:rPr>
                        <a:t>Understudy</a:t>
                      </a:r>
                      <a:endParaRPr lang="en-US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Sampson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Gregory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Abram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Benvolio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Tybalt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Capulet (Lord)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Lady Capulet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Montague (Lord)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Lady Montague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Prince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Romeo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Paris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Servant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Nurse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Juliet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Mercutio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First Servingman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Second Servingman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Third Servingman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Second Capulet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742247" y="-524957"/>
            <a:ext cx="1067675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Reader’s Theater – Act 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Period:______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862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DO TOGETHER (Guided Instruction)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Teacher and students will read the play </a:t>
            </a:r>
            <a:r>
              <a:rPr lang="en-US" b="1" dirty="0" smtClean="0"/>
              <a:t>together (Act 1: 3-4).  </a:t>
            </a:r>
            <a:r>
              <a:rPr lang="en-US" b="1" dirty="0"/>
              <a:t>Teacher will occasionally stop the reading to clarify important </a:t>
            </a:r>
            <a:r>
              <a:rPr lang="en-US" b="1" dirty="0" smtClean="0"/>
              <a:t>concepts</a:t>
            </a:r>
          </a:p>
          <a:p>
            <a:r>
              <a:rPr lang="en-US" b="1" dirty="0" smtClean="0"/>
              <a:t>Students will view Act 1 scene 1-4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THEY DO TOGETHER (Collaborative Practice)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Students will answer text dependent questions in pairs</a:t>
            </a:r>
            <a:r>
              <a:rPr lang="en-US" dirty="0"/>
              <a:t> </a:t>
            </a:r>
            <a:r>
              <a:rPr lang="en-US" dirty="0" smtClean="0"/>
              <a:t> for Act 1:3-4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(Independent Practice)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Constructed Response</a:t>
            </a:r>
          </a:p>
          <a:p>
            <a:pPr lvl="1"/>
            <a:r>
              <a:rPr lang="en-US" dirty="0"/>
              <a:t>Romeo is introduced as a typical romantic lover. Describe his behavior, with specific reference to the text and what he says to illustrate this point.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7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27582</TotalTime>
  <Words>303</Words>
  <Application>Microsoft Macintosh PowerPoint</Application>
  <PresentationFormat>On-screen Show (4:3)</PresentationFormat>
  <Paragraphs>184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Georgia</vt:lpstr>
      <vt:lpstr>Times New Roman</vt:lpstr>
      <vt:lpstr>Wingdings</vt:lpstr>
      <vt:lpstr>Wingdings 2</vt:lpstr>
      <vt:lpstr>Arial</vt:lpstr>
      <vt:lpstr>Civic</vt:lpstr>
      <vt:lpstr>Write down your HW   *******   HW I am collecting </vt:lpstr>
      <vt:lpstr>Performance Objective(s)/Standard(s)</vt:lpstr>
      <vt:lpstr>Content Vocabulary</vt:lpstr>
      <vt:lpstr>Warm Up (Honors Quiz)</vt:lpstr>
      <vt:lpstr>I DO (Focus Lesson/Teacher Model)  </vt:lpstr>
      <vt:lpstr>Act 1 Reading Parts</vt:lpstr>
      <vt:lpstr>WE DO TOGETHER (Guided Instruction) </vt:lpstr>
      <vt:lpstr>THEY DO TOGETHER (Collaborative Practice) </vt:lpstr>
      <vt:lpstr>CLOSING (Independent Practice) </vt:lpstr>
      <vt:lpstr>HOMEWORK</vt:lpstr>
    </vt:vector>
  </TitlesOfParts>
  <Company>Atlanta Public Schools-.IT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Literature 3/A</dc:title>
  <dc:creator>Attis, Juliette</dc:creator>
  <cp:lastModifiedBy>Camryn Attis-Jones</cp:lastModifiedBy>
  <cp:revision>644</cp:revision>
  <dcterms:created xsi:type="dcterms:W3CDTF">2013-08-15T14:10:58Z</dcterms:created>
  <dcterms:modified xsi:type="dcterms:W3CDTF">2016-02-25T14:53:53Z</dcterms:modified>
</cp:coreProperties>
</file>