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4344-BA00-234B-9A5B-68263B528781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901415-21D1-B14A-B235-735AE67ADE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4344-BA00-234B-9A5B-68263B528781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1415-21D1-B14A-B235-735AE67ADE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A901415-21D1-B14A-B235-735AE67ADE0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4344-BA00-234B-9A5B-68263B528781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4344-BA00-234B-9A5B-68263B528781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901415-21D1-B14A-B235-735AE67ADE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4344-BA00-234B-9A5B-68263B528781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901415-21D1-B14A-B235-735AE67ADE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4214344-BA00-234B-9A5B-68263B528781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1415-21D1-B14A-B235-735AE67ADE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4344-BA00-234B-9A5B-68263B528781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A901415-21D1-B14A-B235-735AE67ADE0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4344-BA00-234B-9A5B-68263B528781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A901415-21D1-B14A-B235-735AE67AD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4344-BA00-234B-9A5B-68263B528781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901415-21D1-B14A-B235-735AE67AD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901415-21D1-B14A-B235-735AE67ADE0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4344-BA00-234B-9A5B-68263B528781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A901415-21D1-B14A-B235-735AE67ADE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214344-BA00-234B-9A5B-68263B528781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4214344-BA00-234B-9A5B-68263B528781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901415-21D1-B14A-B235-735AE67ADE0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HW to be turned in</a:t>
            </a:r>
            <a:r>
              <a:rPr lang="en-US" dirty="0" smtClean="0"/>
              <a:t>************</a:t>
            </a:r>
            <a:r>
              <a:rPr lang="en-US" dirty="0" smtClean="0">
                <a:solidFill>
                  <a:schemeClr val="tx1"/>
                </a:solidFill>
              </a:rPr>
              <a:t>WARM-UP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en-US" sz="6000" dirty="0" smtClean="0"/>
              <a:t>none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and annotate A Thousand Splendid Suns/4 students can get onto computer to work on columnist project (20 minutes)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7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r>
              <a:rPr lang="en-US" dirty="0" smtClean="0"/>
              <a:t>I DO: </a:t>
            </a:r>
            <a:r>
              <a:rPr lang="en-US" dirty="0" smtClean="0"/>
              <a:t>Explain What a Rhetorical </a:t>
            </a:r>
            <a:r>
              <a:rPr lang="en-US" dirty="0" smtClean="0"/>
              <a:t>Précis </a:t>
            </a:r>
            <a:r>
              <a:rPr lang="en-US" dirty="0" smtClean="0"/>
              <a:t>is</a:t>
            </a:r>
            <a:endParaRPr lang="en-US" dirty="0" smtClean="0"/>
          </a:p>
          <a:p>
            <a:r>
              <a:rPr lang="en-US" i="1" dirty="0" smtClean="0"/>
              <a:t>We Do: Read </a:t>
            </a:r>
            <a:r>
              <a:rPr lang="en-US" i="1" dirty="0" smtClean="0"/>
              <a:t>I Want a Wife and have discussion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208779" y="31615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3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and annotate A Thousand Splendid Suns</a:t>
            </a:r>
          </a:p>
          <a:p>
            <a:r>
              <a:rPr lang="en-US" smtClean="0"/>
              <a:t>Columnist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9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</TotalTime>
  <Words>76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HW to be turned in************WARM-UP</vt:lpstr>
      <vt:lpstr>Work Session 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Juliette Attis</dc:creator>
  <cp:lastModifiedBy>Dr. Juliette Attis</cp:lastModifiedBy>
  <cp:revision>41</cp:revision>
  <dcterms:created xsi:type="dcterms:W3CDTF">2015-08-13T17:53:32Z</dcterms:created>
  <dcterms:modified xsi:type="dcterms:W3CDTF">2015-11-13T17:33:04Z</dcterms:modified>
</cp:coreProperties>
</file>