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60" r:id="rId2"/>
    <p:sldId id="258" r:id="rId3"/>
    <p:sldId id="266" r:id="rId4"/>
    <p:sldId id="265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BC66D-3411-416F-B65A-B7FA16C724F4}" type="datetimeFigureOut">
              <a:rPr lang="en-US" smtClean="0"/>
              <a:t>8/14/15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8DEDE-0E86-4CAD-8378-815ADBF3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1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C769EB-A547-4199-8F0E-DEB69B609FA1}" type="datetimeFigureOut">
              <a:rPr lang="en-US" smtClean="0"/>
              <a:t>8/14/15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hk4N9A0oC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HW  on your desk</a:t>
            </a:r>
          </a:p>
          <a:p>
            <a:r>
              <a:rPr lang="en-US" dirty="0" smtClean="0"/>
              <a:t>Put warm-up from last class on your desk</a:t>
            </a:r>
          </a:p>
          <a:p>
            <a:r>
              <a:rPr lang="en-US" dirty="0" smtClean="0"/>
              <a:t>Flip gram </a:t>
            </a:r>
          </a:p>
          <a:p>
            <a:r>
              <a:rPr lang="en-US" dirty="0" smtClean="0"/>
              <a:t>Take out Heroes' journey chart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6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and Today’s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Today’s Objective:</a:t>
            </a:r>
          </a:p>
          <a:p>
            <a:r>
              <a:rPr lang="en-US" sz="2400" b="1" dirty="0" smtClean="0"/>
              <a:t>By </a:t>
            </a:r>
            <a:r>
              <a:rPr lang="en-US" sz="2400" b="1" dirty="0"/>
              <a:t>the end of the lesson, students will </a:t>
            </a:r>
            <a:endParaRPr lang="en-US" sz="2400" b="1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Chart the journey of a hero in film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Discuss the different stages of a heroes Journey</a:t>
            </a:r>
          </a:p>
          <a:p>
            <a:pPr marL="0" indent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Today’s Standards:</a:t>
            </a:r>
          </a:p>
          <a:p>
            <a:r>
              <a:rPr lang="en-US" sz="2000" b="1" dirty="0" smtClean="0"/>
              <a:t>SL1</a:t>
            </a:r>
            <a:r>
              <a:rPr lang="en-US" sz="2000" b="1" dirty="0"/>
              <a:t>: P</a:t>
            </a:r>
            <a:r>
              <a:rPr lang="en-US" sz="2000" b="1" dirty="0" smtClean="0"/>
              <a:t>articipate in collaborative  group setting</a:t>
            </a:r>
            <a:r>
              <a: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1213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</a:t>
            </a:r>
          </a:p>
          <a:p>
            <a:pPr lvl="1"/>
            <a:r>
              <a:rPr lang="en-US" dirty="0" smtClean="0"/>
              <a:t>View Joseph Campbell's heroes Journey</a:t>
            </a:r>
          </a:p>
          <a:p>
            <a:pPr lvl="1"/>
            <a:r>
              <a:rPr lang="en-US" dirty="0" smtClean="0"/>
              <a:t>View Gladiator</a:t>
            </a:r>
          </a:p>
          <a:p>
            <a:pPr lvl="1"/>
            <a:r>
              <a:rPr lang="en-US" dirty="0" smtClean="0"/>
              <a:t>Chart gladiators heroic journey</a:t>
            </a:r>
          </a:p>
          <a:p>
            <a:pPr lvl="1"/>
            <a:r>
              <a:rPr lang="en-US" dirty="0" smtClean="0"/>
              <a:t>Come to a consensus about the different stages of his journey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8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Heroes Journey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hlinkClick r:id="rId2"/>
              </a:rPr>
              <a:t>https://www.youtube.com/watch?v=</a:t>
            </a:r>
            <a:r>
              <a:rPr lang="en-US" sz="2800" dirty="0" smtClean="0">
                <a:hlinkClick r:id="rId2"/>
              </a:rPr>
              <a:t>Hhk4N9A0oCA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87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and annotate </a:t>
            </a:r>
            <a:r>
              <a:rPr lang="en-US" dirty="0" smtClean="0"/>
              <a:t>notes: </a:t>
            </a:r>
          </a:p>
          <a:p>
            <a:pPr lvl="1"/>
            <a:r>
              <a:rPr lang="en-US" dirty="0" smtClean="0"/>
              <a:t>The Trojan War: The Judgment of Paris</a:t>
            </a:r>
          </a:p>
          <a:p>
            <a:pPr lvl="1"/>
            <a:r>
              <a:rPr lang="en-US" dirty="0" smtClean="0"/>
              <a:t>Write a one sentence objective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18217</TotalTime>
  <Words>89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Warm UP</vt:lpstr>
      <vt:lpstr>Objective and Today’s Standards</vt:lpstr>
      <vt:lpstr>Work Session</vt:lpstr>
      <vt:lpstr>Heroes Journey https://www.youtube.com/watch?v=Hhk4N9A0oCA </vt:lpstr>
      <vt:lpstr>Homework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Literature 3/A</dc:title>
  <dc:creator>Attis, Juliette</dc:creator>
  <cp:lastModifiedBy>Dr. Juliette Attis</cp:lastModifiedBy>
  <cp:revision>437</cp:revision>
  <dcterms:created xsi:type="dcterms:W3CDTF">2013-08-15T14:10:58Z</dcterms:created>
  <dcterms:modified xsi:type="dcterms:W3CDTF">2015-08-14T17:55:22Z</dcterms:modified>
</cp:coreProperties>
</file>