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9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98"/>
  </p:normalViewPr>
  <p:slideViewPr>
    <p:cSldViewPr>
      <p:cViewPr varScale="1">
        <p:scale>
          <a:sx n="111" d="100"/>
          <a:sy n="111" d="100"/>
        </p:scale>
        <p:origin x="114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BC66D-3411-416F-B65A-B7FA16C724F4}" type="datetimeFigureOut">
              <a:rPr lang="en-US" smtClean="0"/>
              <a:t>1/8/16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8DEDE-0E86-4CAD-8378-815ADBF34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518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69EB-A547-4199-8F0E-DEB69B609FA1}" type="datetimeFigureOut">
              <a:rPr lang="en-US" smtClean="0"/>
              <a:t>1/8/16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A753CF-B0F7-4832-AEA9-6AE001BF1F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69EB-A547-4199-8F0E-DEB69B609FA1}" type="datetimeFigureOut">
              <a:rPr lang="en-US" smtClean="0"/>
              <a:t>1/8/16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53CF-B0F7-4832-AEA9-6AE001BF1FA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A753CF-B0F7-4832-AEA9-6AE001BF1F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69EB-A547-4199-8F0E-DEB69B609FA1}" type="datetimeFigureOut">
              <a:rPr lang="en-US" smtClean="0"/>
              <a:t>1/8/16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69EB-A547-4199-8F0E-DEB69B609FA1}" type="datetimeFigureOut">
              <a:rPr lang="en-US" smtClean="0"/>
              <a:t>1/8/16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A753CF-B0F7-4832-AEA9-6AE001BF1F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69EB-A547-4199-8F0E-DEB69B609FA1}" type="datetimeFigureOut">
              <a:rPr lang="en-US" smtClean="0"/>
              <a:t>1/8/16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A753CF-B0F7-4832-AEA9-6AE001BF1F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EC769EB-A547-4199-8F0E-DEB69B609FA1}" type="datetimeFigureOut">
              <a:rPr lang="en-US" smtClean="0"/>
              <a:t>1/8/16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53CF-B0F7-4832-AEA9-6AE001BF1F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69EB-A547-4199-8F0E-DEB69B609FA1}" type="datetimeFigureOut">
              <a:rPr lang="en-US" smtClean="0"/>
              <a:t>1/8/16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A753CF-B0F7-4832-AEA9-6AE001BF1F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69EB-A547-4199-8F0E-DEB69B609FA1}" type="datetimeFigureOut">
              <a:rPr lang="en-US" smtClean="0"/>
              <a:t>1/8/16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A753CF-B0F7-4832-AEA9-6AE001BF1FA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69EB-A547-4199-8F0E-DEB69B609FA1}" type="datetimeFigureOut">
              <a:rPr lang="en-US" smtClean="0"/>
              <a:t>1/8/16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A753CF-B0F7-4832-AEA9-6AE001BF1FA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A753CF-B0F7-4832-AEA9-6AE001BF1F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69EB-A547-4199-8F0E-DEB69B609FA1}" type="datetimeFigureOut">
              <a:rPr lang="en-US" smtClean="0"/>
              <a:t>1/8/16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A753CF-B0F7-4832-AEA9-6AE001BF1F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EC769EB-A547-4199-8F0E-DEB69B609FA1}" type="datetimeFigureOut">
              <a:rPr lang="en-US" smtClean="0"/>
              <a:t>1/8/16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EC769EB-A547-4199-8F0E-DEB69B609FA1}" type="datetimeFigureOut">
              <a:rPr lang="en-US" smtClean="0"/>
              <a:t>1/8/16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A753CF-B0F7-4832-AEA9-6AE001BF1F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_JZom_gVfuw&amp;list=PL48C7EC2A1226DE55" TargetMode="External"/><Relationship Id="rId4" Type="http://schemas.openxmlformats.org/officeDocument/2006/relationships/hyperlink" Target="https://www.youtube.com/watch?v=i41qWJ6QjPI" TargetMode="External"/><Relationship Id="rId5" Type="http://schemas.openxmlformats.org/officeDocument/2006/relationships/hyperlink" Target="http://www.youtube.com/watch?v=T6QKqFPRZSA&amp;list=PLlVkar6n1SCrNVSRFR0Uo6wJQYPfa5p03" TargetMode="External"/><Relationship Id="rId6" Type="http://schemas.openxmlformats.org/officeDocument/2006/relationships/hyperlink" Target="http://www.youtube.com/watch?v=a-Lp2uC_1lg" TargetMode="External"/><Relationship Id="rId7" Type="http://schemas.openxmlformats.org/officeDocument/2006/relationships/hyperlink" Target="http://www.youtube.com/watch?v=Mq86e4Fhja0&amp;list=PL8AC6740EA9EEE669" TargetMode="External"/><Relationship Id="rId8" Type="http://schemas.openxmlformats.org/officeDocument/2006/relationships/hyperlink" Target="https://www.youtube.com/watch?v=uvb-1wjAtk4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TzyvmC1FAt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000000"/>
                </a:solidFill>
              </a:rPr>
              <a:t>To DO</a:t>
            </a:r>
            <a:r>
              <a:rPr lang="en-US" sz="2800" dirty="0" smtClean="0">
                <a:solidFill>
                  <a:srgbClr val="000000"/>
                </a:solidFill>
              </a:rPr>
              <a:t>		</a:t>
            </a:r>
            <a:r>
              <a:rPr lang="en-US" sz="2800" dirty="0" smtClean="0">
                <a:solidFill>
                  <a:srgbClr val="FF6600"/>
                </a:solidFill>
              </a:rPr>
              <a:t>*******      </a:t>
            </a:r>
            <a:r>
              <a:rPr lang="en-US" sz="3600" dirty="0" smtClean="0">
                <a:solidFill>
                  <a:schemeClr val="tx1"/>
                </a:solidFill>
              </a:rPr>
              <a:t>HW I am collecting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Put HW on your desk</a:t>
            </a:r>
            <a:endParaRPr lang="en-US" sz="45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5 allusions</a:t>
            </a:r>
          </a:p>
          <a:p>
            <a:r>
              <a:rPr lang="en-US" sz="4000" dirty="0" smtClean="0"/>
              <a:t>Symbol </a:t>
            </a:r>
            <a:r>
              <a:rPr lang="en-US" sz="4000" dirty="0" smtClean="0"/>
              <a:t>creations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064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Symbolism/Allusion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29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Standards/Objective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u="sng" dirty="0" smtClean="0"/>
              <a:t>Performance Objective(s)</a:t>
            </a:r>
          </a:p>
          <a:p>
            <a:endParaRPr lang="en-US" dirty="0"/>
          </a:p>
          <a:p>
            <a:r>
              <a:rPr lang="en-US" dirty="0"/>
              <a:t>In order to determine a central idea, students will Analyze themes in music and literature.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In order to analyze the development of a central idea, students will create a short story with an implied theme</a:t>
            </a:r>
          </a:p>
          <a:p>
            <a:r>
              <a:rPr lang="en-US" dirty="0"/>
              <a:t> 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u="sng" dirty="0" smtClean="0"/>
              <a:t>Standard(s)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Determine two or more central ideas of a text and analyze their development over the course of the text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7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Work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I DO: </a:t>
            </a:r>
          </a:p>
          <a:p>
            <a:pPr lvl="0"/>
            <a:r>
              <a:rPr lang="en-US" sz="1600" b="1" dirty="0"/>
              <a:t>5 minute Lecture on Theme (students will complete guided notes during lecture)</a:t>
            </a:r>
            <a:endParaRPr lang="en-US" sz="1600" dirty="0"/>
          </a:p>
          <a:p>
            <a:pPr lvl="0"/>
            <a:r>
              <a:rPr lang="en-US" sz="1600" b="1" dirty="0"/>
              <a:t>explain what themes is using two Aesop fables </a:t>
            </a:r>
            <a:r>
              <a:rPr lang="en-US" sz="1600" b="1" u="sng" dirty="0">
                <a:hlinkClick r:id="rId2"/>
              </a:rPr>
              <a:t>https://www.youtube.com/watch?v=TzyvmC1FAt0</a:t>
            </a:r>
            <a:r>
              <a:rPr lang="en-US" sz="1600" b="1" dirty="0"/>
              <a:t>  </a:t>
            </a:r>
            <a:r>
              <a:rPr lang="en-US" sz="1600" b="1" u="sng" dirty="0">
                <a:hlinkClick r:id="rId2"/>
              </a:rPr>
              <a:t>https://www.youtube.com/watch?v=TzyvmC1FAt0</a:t>
            </a:r>
            <a:r>
              <a:rPr lang="en-US" sz="1600" b="1" dirty="0"/>
              <a:t> </a:t>
            </a:r>
            <a:endParaRPr lang="en-US" sz="1600" dirty="0"/>
          </a:p>
          <a:p>
            <a:pPr marL="0" lvl="0" indent="0">
              <a:buNone/>
            </a:pPr>
            <a:r>
              <a:rPr lang="en-US" sz="1600" dirty="0" smtClean="0"/>
              <a:t>WE DO:</a:t>
            </a:r>
          </a:p>
          <a:p>
            <a:r>
              <a:rPr lang="en-US" sz="1600" b="1" dirty="0"/>
              <a:t>Look at music videos and analyze the themes of each</a:t>
            </a:r>
            <a:endParaRPr lang="en-US" sz="1600" dirty="0"/>
          </a:p>
          <a:p>
            <a:pPr lvl="0"/>
            <a:r>
              <a:rPr lang="en-US" sz="1600" dirty="0"/>
              <a:t>Juicy </a:t>
            </a:r>
            <a:r>
              <a:rPr lang="en-US" sz="1600" u="sng" dirty="0">
                <a:hlinkClick r:id="rId3"/>
              </a:rPr>
              <a:t>http://www.youtube.com/watch?v=_JZom_gVfuw&amp;list=PL48C7EC2A1226DE55</a:t>
            </a:r>
            <a:endParaRPr lang="en-US" sz="1600" dirty="0"/>
          </a:p>
          <a:p>
            <a:pPr lvl="0"/>
            <a:r>
              <a:rPr lang="en-US" sz="1600" dirty="0"/>
              <a:t>I was here - </a:t>
            </a:r>
            <a:r>
              <a:rPr lang="en-US" sz="1600" u="sng" dirty="0">
                <a:hlinkClick r:id="rId4"/>
              </a:rPr>
              <a:t>https://www.youtube.com/watch?v=i41qWJ6QjPI</a:t>
            </a:r>
            <a:r>
              <a:rPr lang="en-US" sz="1600" dirty="0"/>
              <a:t> </a:t>
            </a:r>
          </a:p>
          <a:p>
            <a:pPr lvl="0"/>
            <a:r>
              <a:rPr lang="en-US" sz="1600" dirty="0"/>
              <a:t>That thing </a:t>
            </a:r>
            <a:r>
              <a:rPr lang="en-US" sz="1600" u="sng" dirty="0">
                <a:hlinkClick r:id="rId5"/>
              </a:rPr>
              <a:t>http://www.youtube.com/watch?v=T6QKqFPRZSA&amp;list=PLlVkar6n1SCrNVSRFR0Uo6wJQYPfa5p03</a:t>
            </a:r>
            <a:r>
              <a:rPr lang="en-US" sz="1600" dirty="0"/>
              <a:t> </a:t>
            </a:r>
          </a:p>
          <a:p>
            <a:pPr lvl="0"/>
            <a:r>
              <a:rPr lang="en-US" sz="1600" dirty="0"/>
              <a:t>From this moment on </a:t>
            </a:r>
            <a:r>
              <a:rPr lang="en-US" sz="1600" u="sng" dirty="0">
                <a:hlinkClick r:id="rId6"/>
              </a:rPr>
              <a:t>http://www.youtube.com/watch?v=a-Lp2uC_1lg</a:t>
            </a:r>
            <a:r>
              <a:rPr lang="en-US" sz="1600" dirty="0"/>
              <a:t> </a:t>
            </a:r>
          </a:p>
          <a:p>
            <a:pPr lvl="0"/>
            <a:r>
              <a:rPr lang="en-US" sz="1600" dirty="0"/>
              <a:t>Video </a:t>
            </a:r>
            <a:r>
              <a:rPr lang="en-US" sz="1600" u="sng" dirty="0">
                <a:hlinkClick r:id="rId7"/>
              </a:rPr>
              <a:t>http://www.youtube.com/watch?v=Mq86e4Fhja0&amp;list=PL8AC6740EA9EEE669</a:t>
            </a:r>
            <a:r>
              <a:rPr lang="en-US" sz="1600" dirty="0"/>
              <a:t> </a:t>
            </a:r>
          </a:p>
          <a:p>
            <a:r>
              <a:rPr lang="en-US" sz="1600" dirty="0"/>
              <a:t>Thought the Wire  - </a:t>
            </a:r>
            <a:r>
              <a:rPr lang="en-US" sz="1600" u="sng" dirty="0">
                <a:hlinkClick r:id="rId8"/>
              </a:rPr>
              <a:t>https://www.youtube.com/watch?v=uvb-1wjAtk4</a:t>
            </a:r>
            <a:r>
              <a:rPr lang="en-US" sz="1600" dirty="0"/>
              <a:t> 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2794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Session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Create </a:t>
            </a:r>
            <a:r>
              <a:rPr lang="en-US" dirty="0" smtClean="0"/>
              <a:t>a narrative that </a:t>
            </a:r>
            <a:r>
              <a:rPr lang="en-US" dirty="0"/>
              <a:t>has a </a:t>
            </a:r>
            <a:r>
              <a:rPr lang="en-US" dirty="0" smtClean="0"/>
              <a:t>theme.</a:t>
            </a:r>
          </a:p>
          <a:p>
            <a:pPr lvl="0"/>
            <a:r>
              <a:rPr lang="en-US" dirty="0" smtClean="0"/>
              <a:t>Develop that theme through the actions of your characters </a:t>
            </a:r>
          </a:p>
          <a:p>
            <a:pPr lvl="0"/>
            <a:r>
              <a:rPr lang="en-US" dirty="0" smtClean="0"/>
              <a:t>Must have vivid imagery (I should be able to picture what is going on in my mind) but you do not have to describe every single thing.</a:t>
            </a:r>
          </a:p>
          <a:p>
            <a:pPr lvl="0"/>
            <a:r>
              <a:rPr lang="en-US" dirty="0" smtClean="0"/>
              <a:t>Must use dialogue </a:t>
            </a:r>
          </a:p>
          <a:p>
            <a:pPr lvl="0"/>
            <a:r>
              <a:rPr lang="en-US" dirty="0" smtClean="0"/>
              <a:t>Write in 3</a:t>
            </a:r>
            <a:r>
              <a:rPr lang="en-US" baseline="30000" dirty="0" smtClean="0"/>
              <a:t>rd</a:t>
            </a:r>
            <a:r>
              <a:rPr lang="en-US" dirty="0" smtClean="0"/>
              <a:t> person</a:t>
            </a:r>
          </a:p>
          <a:p>
            <a:pPr lvl="0"/>
            <a:r>
              <a:rPr lang="en-US" dirty="0" smtClean="0"/>
              <a:t>1 page long</a:t>
            </a:r>
          </a:p>
        </p:txBody>
      </p:sp>
    </p:spTree>
    <p:extLst>
      <p:ext uri="{BB962C8B-B14F-4D97-AF65-F5344CB8AC3E}">
        <p14:creationId xmlns:p14="http://schemas.microsoft.com/office/powerpoint/2010/main" val="70764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FORMATIVE ASSESSMENT/HOMEWORK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b="1" dirty="0"/>
              <a:t>INDEPENDENTLY: Each group will read their fable and the student has to figure out the theme</a:t>
            </a:r>
            <a:endParaRPr lang="en-US" sz="2800" dirty="0"/>
          </a:p>
          <a:p>
            <a:r>
              <a:rPr lang="en-US" sz="2800" b="1" dirty="0"/>
              <a:t> 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44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Create </a:t>
            </a:r>
            <a:r>
              <a:rPr lang="en-US" dirty="0" smtClean="0"/>
              <a:t>a narrative that </a:t>
            </a:r>
            <a:r>
              <a:rPr lang="en-US" dirty="0"/>
              <a:t>has a </a:t>
            </a:r>
            <a:r>
              <a:rPr lang="en-US" dirty="0" smtClean="0"/>
              <a:t>theme.</a:t>
            </a:r>
          </a:p>
          <a:p>
            <a:pPr lvl="0"/>
            <a:r>
              <a:rPr lang="en-US" dirty="0" smtClean="0"/>
              <a:t>Develop that theme through the actions of your characters </a:t>
            </a:r>
          </a:p>
          <a:p>
            <a:pPr lvl="0"/>
            <a:r>
              <a:rPr lang="en-US" dirty="0" smtClean="0"/>
              <a:t>Must have vivid imagery (I should be able to picture what is going on in my mind) but you do not have to describe every single thing.</a:t>
            </a:r>
          </a:p>
          <a:p>
            <a:pPr lvl="0"/>
            <a:r>
              <a:rPr lang="en-US" dirty="0" smtClean="0"/>
              <a:t>Must use dialogue </a:t>
            </a:r>
          </a:p>
          <a:p>
            <a:pPr lvl="0"/>
            <a:r>
              <a:rPr lang="en-US" dirty="0" smtClean="0"/>
              <a:t>Write in 3</a:t>
            </a:r>
            <a:r>
              <a:rPr lang="en-US" baseline="30000" dirty="0" smtClean="0"/>
              <a:t>rd</a:t>
            </a:r>
            <a:r>
              <a:rPr lang="en-US" dirty="0" smtClean="0"/>
              <a:t> person</a:t>
            </a:r>
          </a:p>
          <a:p>
            <a:pPr lvl="0"/>
            <a:r>
              <a:rPr lang="en-US" dirty="0" smtClean="0"/>
              <a:t>1 page long</a:t>
            </a:r>
          </a:p>
        </p:txBody>
      </p:sp>
    </p:spTree>
    <p:extLst>
      <p:ext uri="{BB962C8B-B14F-4D97-AF65-F5344CB8AC3E}">
        <p14:creationId xmlns:p14="http://schemas.microsoft.com/office/powerpoint/2010/main" val="106395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20887</TotalTime>
  <Words>255</Words>
  <Application>Microsoft Macintosh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Georgia</vt:lpstr>
      <vt:lpstr>Wingdings</vt:lpstr>
      <vt:lpstr>Wingdings 2</vt:lpstr>
      <vt:lpstr>Civic</vt:lpstr>
      <vt:lpstr>To DO  *******      HW I am collecting</vt:lpstr>
      <vt:lpstr>Warm UP</vt:lpstr>
      <vt:lpstr>Standards/Objective</vt:lpstr>
      <vt:lpstr> Work Session</vt:lpstr>
      <vt:lpstr>Work Session Continued</vt:lpstr>
      <vt:lpstr>FORMATIVE ASSESSMENT/HOMEWORK</vt:lpstr>
      <vt:lpstr>HOMEWORK</vt:lpstr>
    </vt:vector>
  </TitlesOfParts>
  <Company>Atlanta Public Schools-.IT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Literature 3/A</dc:title>
  <dc:creator>Attis, Juliette</dc:creator>
  <cp:lastModifiedBy>Camryn Attis-Jones</cp:lastModifiedBy>
  <cp:revision>513</cp:revision>
  <dcterms:created xsi:type="dcterms:W3CDTF">2013-08-15T14:10:58Z</dcterms:created>
  <dcterms:modified xsi:type="dcterms:W3CDTF">2016-01-08T20:31:47Z</dcterms:modified>
</cp:coreProperties>
</file>