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Old Standard TT"/>
      <p:regular r:id="rId10"/>
      <p:bold r:id="rId11"/>
      <p: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OldStandardTT-bold.fntdata"/><Relationship Id="rId10" Type="http://schemas.openxmlformats.org/officeDocument/2006/relationships/font" Target="fonts/OldStandardTT-regular.fntdata"/><Relationship Id="rId12" Type="http://schemas.openxmlformats.org/officeDocument/2006/relationships/font" Target="fonts/OldStandardTT-italic.fnt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" name="Shape 1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b="1" sz="14000"/>
            </a:lvl1pPr>
            <a:lvl2pPr lvl="1" algn="ctr">
              <a:spcBef>
                <a:spcPts val="0"/>
              </a:spcBef>
              <a:buSzPct val="100000"/>
              <a:defRPr b="1" sz="14000"/>
            </a:lvl2pPr>
            <a:lvl3pPr lvl="2" algn="ctr">
              <a:spcBef>
                <a:spcPts val="0"/>
              </a:spcBef>
              <a:buSzPct val="100000"/>
              <a:defRPr b="1" sz="14000"/>
            </a:lvl3pPr>
            <a:lvl4pPr lvl="3" algn="ctr">
              <a:spcBef>
                <a:spcPts val="0"/>
              </a:spcBef>
              <a:buSzPct val="100000"/>
              <a:defRPr b="1" sz="14000"/>
            </a:lvl4pPr>
            <a:lvl5pPr lvl="4" algn="ctr">
              <a:spcBef>
                <a:spcPts val="0"/>
              </a:spcBef>
              <a:buSzPct val="100000"/>
              <a:defRPr b="1" sz="14000"/>
            </a:lvl5pPr>
            <a:lvl6pPr lvl="5" algn="ctr">
              <a:spcBef>
                <a:spcPts val="0"/>
              </a:spcBef>
              <a:buSzPct val="100000"/>
              <a:defRPr b="1" sz="14000"/>
            </a:lvl6pPr>
            <a:lvl7pPr lvl="6" algn="ctr">
              <a:spcBef>
                <a:spcPts val="0"/>
              </a:spcBef>
              <a:buSzPct val="100000"/>
              <a:defRPr b="1" sz="14000"/>
            </a:lvl7pPr>
            <a:lvl8pPr lvl="7" algn="ctr">
              <a:spcBef>
                <a:spcPts val="0"/>
              </a:spcBef>
              <a:buSzPct val="100000"/>
              <a:defRPr b="1" sz="14000"/>
            </a:lvl8pPr>
            <a:lvl9pPr lvl="8" algn="ctr">
              <a:spcBef>
                <a:spcPts val="0"/>
              </a:spcBef>
              <a:buSzPct val="100000"/>
              <a:defRPr b="1" sz="14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" name="Shape 17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ld Standard TT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attis.weebly.com/dr-attis-bio.html" TargetMode="External"/><Relationship Id="rId4" Type="http://schemas.openxmlformats.org/officeDocument/2006/relationships/image" Target="../media/image0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youtube.com/v/XWoVPysM7Nw" TargetMode="External"/><Relationship Id="rId4" Type="http://schemas.openxmlformats.org/officeDocument/2006/relationships/image" Target="../media/image00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9th Literature &amp; Composition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Dr. Attis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Agenda - 8/3/16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Teacher Introduction 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Syllabus Review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Will assign seats next period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Student Leader Opportunity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Technology Slip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Google Classroom</a:t>
            </a:r>
          </a:p>
          <a:p>
            <a:pPr indent="-228600" lvl="1" marL="914400" rtl="0">
              <a:spcBef>
                <a:spcPts val="0"/>
              </a:spcBef>
              <a:buAutoNum type="alphaLcPeriod"/>
            </a:pPr>
            <a:r>
              <a:rPr lang="en"/>
              <a:t>Download app</a:t>
            </a:r>
          </a:p>
          <a:p>
            <a:pPr indent="-228600" lvl="1" marL="914400" rtl="0">
              <a:spcBef>
                <a:spcPts val="0"/>
              </a:spcBef>
              <a:buAutoNum type="alphaLcPeriod"/>
            </a:pPr>
            <a:r>
              <a:rPr lang="en"/>
              <a:t>Sign up with aps username and pw lunch numberaps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Remind 101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Class website</a:t>
            </a:r>
          </a:p>
          <a:p>
            <a:pPr indent="-228600" lvl="1" marL="914400" rtl="0">
              <a:spcBef>
                <a:spcPts val="0"/>
              </a:spcBef>
              <a:buAutoNum type="alphaLcPeriod"/>
            </a:pPr>
            <a:r>
              <a:rPr lang="en"/>
              <a:t>Save as a favorite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HW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Dr. Attis BIO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Jules a.jpg" id="73" name="Shape 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95625" y="1244450"/>
            <a:ext cx="5152750" cy="3559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/>
              <a:t>My Family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" name="Shape 80" title="The night is still young">
            <a:hlinkClick r:id="rId3"/>
          </p:cNvPr>
          <p:cNvSpPr/>
          <p:nvPr/>
        </p:nvSpPr>
        <p:spPr>
          <a:xfrm>
            <a:off x="784549" y="94675"/>
            <a:ext cx="7304625" cy="4794374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My Obsession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71600"/>
            <a:ext cx="8588825" cy="3664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