
<file path=[Content_Types].xml><?xml version="1.0" encoding="utf-8"?>
<Types xmlns="http://schemas.openxmlformats.org/package/2006/content-types">
  <Default Extension="xml" ContentType="application/xml"/>
  <Default Extension="mp3" ContentType="audio/unknown"/>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8" r:id="rId1"/>
  </p:sldMasterIdLst>
  <p:notesMasterIdLst>
    <p:notesMasterId r:id="rId20"/>
  </p:notesMasterIdLst>
  <p:sldIdLst>
    <p:sldId id="256" r:id="rId2"/>
    <p:sldId id="257"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Lst>
  <p:sldSz cx="9144000" cy="6858000" type="screen4x3"/>
  <p:notesSz cx="6858000" cy="9144000"/>
  <p:custDataLst>
    <p:tags r:id="rId2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6" autoAdjust="0"/>
    <p:restoredTop sz="99645" autoAdjust="0"/>
  </p:normalViewPr>
  <p:slideViewPr>
    <p:cSldViewPr snapToGrid="0">
      <p:cViewPr>
        <p:scale>
          <a:sx n="60" d="100"/>
          <a:sy n="60" d="100"/>
        </p:scale>
        <p:origin x="-720" y="-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tags" Target="tags/tag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0378CD-C6CB-4D57-9FF3-10778C68ABE2}" type="datetimeFigureOut">
              <a:rPr lang="ru-RU" smtClean="0"/>
              <a:t>10/20/15</a:t>
            </a:fld>
            <a:endParaRPr lang="ru-R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6E11D-75F6-4B9B-B607-C8FCDEE2C57F}" type="slidenum">
              <a:rPr lang="ru-RU" smtClean="0"/>
              <a:t>‹#›</a:t>
            </a:fld>
            <a:endParaRPr lang="ru-RU"/>
          </a:p>
        </p:txBody>
      </p:sp>
    </p:spTree>
    <p:extLst>
      <p:ext uri="{BB962C8B-B14F-4D97-AF65-F5344CB8AC3E}">
        <p14:creationId xmlns:p14="http://schemas.microsoft.com/office/powerpoint/2010/main" val="132078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53C6E11D-75F6-4B9B-B607-C8FCDEE2C57F}" type="slidenum">
              <a:rPr lang="ru-RU" smtClean="0"/>
              <a:t>1</a:t>
            </a:fld>
            <a:endParaRPr lang="ru-RU"/>
          </a:p>
        </p:txBody>
      </p:sp>
    </p:spTree>
    <p:extLst>
      <p:ext uri="{BB962C8B-B14F-4D97-AF65-F5344CB8AC3E}">
        <p14:creationId xmlns:p14="http://schemas.microsoft.com/office/powerpoint/2010/main" val="3911333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53C6E11D-75F6-4B9B-B607-C8FCDEE2C57F}" type="slidenum">
              <a:rPr lang="ru-RU" smtClean="0"/>
              <a:t>10</a:t>
            </a:fld>
            <a:endParaRPr lang="ru-RU"/>
          </a:p>
        </p:txBody>
      </p:sp>
    </p:spTree>
    <p:extLst>
      <p:ext uri="{BB962C8B-B14F-4D97-AF65-F5344CB8AC3E}">
        <p14:creationId xmlns:p14="http://schemas.microsoft.com/office/powerpoint/2010/main" val="2498967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53C6E11D-75F6-4B9B-B607-C8FCDEE2C57F}" type="slidenum">
              <a:rPr lang="ru-RU" smtClean="0"/>
              <a:t>11</a:t>
            </a:fld>
            <a:endParaRPr lang="ru-RU"/>
          </a:p>
        </p:txBody>
      </p:sp>
    </p:spTree>
    <p:extLst>
      <p:ext uri="{BB962C8B-B14F-4D97-AF65-F5344CB8AC3E}">
        <p14:creationId xmlns:p14="http://schemas.microsoft.com/office/powerpoint/2010/main" val="2438443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53C6E11D-75F6-4B9B-B607-C8FCDEE2C57F}" type="slidenum">
              <a:rPr lang="ru-RU" smtClean="0"/>
              <a:t>12</a:t>
            </a:fld>
            <a:endParaRPr lang="ru-RU"/>
          </a:p>
        </p:txBody>
      </p:sp>
    </p:spTree>
    <p:extLst>
      <p:ext uri="{BB962C8B-B14F-4D97-AF65-F5344CB8AC3E}">
        <p14:creationId xmlns:p14="http://schemas.microsoft.com/office/powerpoint/2010/main" val="743705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53C6E11D-75F6-4B9B-B607-C8FCDEE2C57F}" type="slidenum">
              <a:rPr lang="ru-RU" smtClean="0"/>
              <a:t>13</a:t>
            </a:fld>
            <a:endParaRPr lang="ru-RU"/>
          </a:p>
        </p:txBody>
      </p:sp>
    </p:spTree>
    <p:extLst>
      <p:ext uri="{BB962C8B-B14F-4D97-AF65-F5344CB8AC3E}">
        <p14:creationId xmlns:p14="http://schemas.microsoft.com/office/powerpoint/2010/main" val="1161140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53C6E11D-75F6-4B9B-B607-C8FCDEE2C57F}" type="slidenum">
              <a:rPr lang="ru-RU" smtClean="0"/>
              <a:t>14</a:t>
            </a:fld>
            <a:endParaRPr lang="ru-RU"/>
          </a:p>
        </p:txBody>
      </p:sp>
    </p:spTree>
    <p:extLst>
      <p:ext uri="{BB962C8B-B14F-4D97-AF65-F5344CB8AC3E}">
        <p14:creationId xmlns:p14="http://schemas.microsoft.com/office/powerpoint/2010/main" val="3491211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53C6E11D-75F6-4B9B-B607-C8FCDEE2C57F}" type="slidenum">
              <a:rPr lang="ru-RU" smtClean="0"/>
              <a:t>15</a:t>
            </a:fld>
            <a:endParaRPr lang="ru-RU"/>
          </a:p>
        </p:txBody>
      </p:sp>
    </p:spTree>
    <p:extLst>
      <p:ext uri="{BB962C8B-B14F-4D97-AF65-F5344CB8AC3E}">
        <p14:creationId xmlns:p14="http://schemas.microsoft.com/office/powerpoint/2010/main" val="3288332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53C6E11D-75F6-4B9B-B607-C8FCDEE2C57F}" type="slidenum">
              <a:rPr lang="ru-RU" smtClean="0"/>
              <a:t>16</a:t>
            </a:fld>
            <a:endParaRPr lang="ru-RU"/>
          </a:p>
        </p:txBody>
      </p:sp>
    </p:spTree>
    <p:extLst>
      <p:ext uri="{BB962C8B-B14F-4D97-AF65-F5344CB8AC3E}">
        <p14:creationId xmlns:p14="http://schemas.microsoft.com/office/powerpoint/2010/main" val="590778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53C6E11D-75F6-4B9B-B607-C8FCDEE2C57F}" type="slidenum">
              <a:rPr lang="ru-RU" smtClean="0"/>
              <a:t>17</a:t>
            </a:fld>
            <a:endParaRPr lang="ru-RU"/>
          </a:p>
        </p:txBody>
      </p:sp>
    </p:spTree>
    <p:extLst>
      <p:ext uri="{BB962C8B-B14F-4D97-AF65-F5344CB8AC3E}">
        <p14:creationId xmlns:p14="http://schemas.microsoft.com/office/powerpoint/2010/main" val="975846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53C6E11D-75F6-4B9B-B607-C8FCDEE2C57F}" type="slidenum">
              <a:rPr lang="ru-RU" smtClean="0"/>
              <a:t>18</a:t>
            </a:fld>
            <a:endParaRPr lang="ru-RU"/>
          </a:p>
        </p:txBody>
      </p:sp>
    </p:spTree>
    <p:extLst>
      <p:ext uri="{BB962C8B-B14F-4D97-AF65-F5344CB8AC3E}">
        <p14:creationId xmlns:p14="http://schemas.microsoft.com/office/powerpoint/2010/main" val="222315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53C6E11D-75F6-4B9B-B607-C8FCDEE2C57F}" type="slidenum">
              <a:rPr lang="ru-RU" smtClean="0"/>
              <a:t>2</a:t>
            </a:fld>
            <a:endParaRPr lang="ru-RU"/>
          </a:p>
        </p:txBody>
      </p:sp>
    </p:spTree>
    <p:extLst>
      <p:ext uri="{BB962C8B-B14F-4D97-AF65-F5344CB8AC3E}">
        <p14:creationId xmlns:p14="http://schemas.microsoft.com/office/powerpoint/2010/main" val="80324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53C6E11D-75F6-4B9B-B607-C8FCDEE2C57F}" type="slidenum">
              <a:rPr lang="ru-RU" smtClean="0"/>
              <a:t>3</a:t>
            </a:fld>
            <a:endParaRPr lang="ru-RU"/>
          </a:p>
        </p:txBody>
      </p:sp>
    </p:spTree>
    <p:extLst>
      <p:ext uri="{BB962C8B-B14F-4D97-AF65-F5344CB8AC3E}">
        <p14:creationId xmlns:p14="http://schemas.microsoft.com/office/powerpoint/2010/main" val="268894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53C6E11D-75F6-4B9B-B607-C8FCDEE2C57F}" type="slidenum">
              <a:rPr lang="ru-RU" smtClean="0"/>
              <a:t>4</a:t>
            </a:fld>
            <a:endParaRPr lang="ru-RU"/>
          </a:p>
        </p:txBody>
      </p:sp>
    </p:spTree>
    <p:extLst>
      <p:ext uri="{BB962C8B-B14F-4D97-AF65-F5344CB8AC3E}">
        <p14:creationId xmlns:p14="http://schemas.microsoft.com/office/powerpoint/2010/main" val="1895128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53C6E11D-75F6-4B9B-B607-C8FCDEE2C57F}" type="slidenum">
              <a:rPr lang="ru-RU" smtClean="0"/>
              <a:t>5</a:t>
            </a:fld>
            <a:endParaRPr lang="ru-RU"/>
          </a:p>
        </p:txBody>
      </p:sp>
    </p:spTree>
    <p:extLst>
      <p:ext uri="{BB962C8B-B14F-4D97-AF65-F5344CB8AC3E}">
        <p14:creationId xmlns:p14="http://schemas.microsoft.com/office/powerpoint/2010/main" val="2695305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53C6E11D-75F6-4B9B-B607-C8FCDEE2C57F}" type="slidenum">
              <a:rPr lang="ru-RU" smtClean="0"/>
              <a:t>6</a:t>
            </a:fld>
            <a:endParaRPr lang="ru-RU"/>
          </a:p>
        </p:txBody>
      </p:sp>
    </p:spTree>
    <p:extLst>
      <p:ext uri="{BB962C8B-B14F-4D97-AF65-F5344CB8AC3E}">
        <p14:creationId xmlns:p14="http://schemas.microsoft.com/office/powerpoint/2010/main" val="407930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53C6E11D-75F6-4B9B-B607-C8FCDEE2C57F}" type="slidenum">
              <a:rPr lang="ru-RU" smtClean="0"/>
              <a:t>7</a:t>
            </a:fld>
            <a:endParaRPr lang="ru-RU"/>
          </a:p>
        </p:txBody>
      </p:sp>
    </p:spTree>
    <p:extLst>
      <p:ext uri="{BB962C8B-B14F-4D97-AF65-F5344CB8AC3E}">
        <p14:creationId xmlns:p14="http://schemas.microsoft.com/office/powerpoint/2010/main" val="279116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53C6E11D-75F6-4B9B-B607-C8FCDEE2C57F}" type="slidenum">
              <a:rPr lang="ru-RU" smtClean="0"/>
              <a:t>8</a:t>
            </a:fld>
            <a:endParaRPr lang="ru-RU"/>
          </a:p>
        </p:txBody>
      </p:sp>
    </p:spTree>
    <p:extLst>
      <p:ext uri="{BB962C8B-B14F-4D97-AF65-F5344CB8AC3E}">
        <p14:creationId xmlns:p14="http://schemas.microsoft.com/office/powerpoint/2010/main" val="755431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53C6E11D-75F6-4B9B-B607-C8FCDEE2C57F}" type="slidenum">
              <a:rPr lang="ru-RU" smtClean="0"/>
              <a:t>9</a:t>
            </a:fld>
            <a:endParaRPr lang="ru-RU"/>
          </a:p>
        </p:txBody>
      </p:sp>
    </p:spTree>
    <p:extLst>
      <p:ext uri="{BB962C8B-B14F-4D97-AF65-F5344CB8AC3E}">
        <p14:creationId xmlns:p14="http://schemas.microsoft.com/office/powerpoint/2010/main" val="413380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6"/>
            <a:ext cx="9148763"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6729989" y="6442525"/>
            <a:ext cx="2057400" cy="365125"/>
          </a:xfrm>
        </p:spPr>
        <p:txBody>
          <a:bodyPr/>
          <a:lstStyle/>
          <a:p>
            <a:fld id="{5EC66F57-003F-4CDA-9C98-1D41974E87E2}" type="datetimeFigureOut">
              <a:rPr lang="ru-RU" smtClean="0"/>
              <a:t>10/20/15</a:t>
            </a:fld>
            <a:endParaRPr lang="ru-RU" dirty="0"/>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ru-RU" dirty="0"/>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1200"/>
            </a:lvl1pPr>
          </a:lstStyle>
          <a:p>
            <a:fld id="{2219C826-4908-42EA-90B4-35099848AB85}" type="slidenum">
              <a:rPr lang="ru-RU" smtClean="0"/>
              <a:t>‹#›</a:t>
            </a:fld>
            <a:endParaRPr lang="ru-RU" dirty="0"/>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5490225" y="467785"/>
            <a:ext cx="3656410"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extLst mod="1">
    <p:ext uri="{DCECCB84-F9BA-43D5-87BE-67443E8EF086}">
      <p15:sldGuideLst xmlns=""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C66F57-003F-4CDA-9C98-1D41974E87E2}" type="datetimeFigureOut">
              <a:rPr lang="ru-RU" smtClean="0"/>
              <a:t>10/20/15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219C826-4908-42EA-90B4-35099848AB85}"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300536" y="362425"/>
            <a:ext cx="2621984"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958474" y="507037"/>
            <a:ext cx="1178720"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00275" y="524373"/>
            <a:ext cx="4469683"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5EC66F57-003F-4CDA-9C98-1D41974E87E2}" type="datetimeFigureOut">
              <a:rPr lang="ru-RU" smtClean="0"/>
              <a:t>10/20/15</a:t>
            </a:fld>
            <a:endParaRPr lang="ru-RU" dirty="0"/>
          </a:p>
        </p:txBody>
      </p:sp>
      <p:sp>
        <p:nvSpPr>
          <p:cNvPr id="5" name="Footer Placeholder 4"/>
          <p:cNvSpPr>
            <a:spLocks noGrp="1"/>
          </p:cNvSpPr>
          <p:nvPr>
            <p:ph type="ftr" sz="quarter" idx="11"/>
          </p:nvPr>
        </p:nvSpPr>
        <p:spPr>
          <a:xfrm>
            <a:off x="2200275" y="6296616"/>
            <a:ext cx="4469683" cy="365125"/>
          </a:xfrm>
        </p:spPr>
        <p:txBody>
          <a:bodyPr/>
          <a:lstStyle/>
          <a:p>
            <a:endParaRPr lang="ru-RU" dirty="0"/>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2219C826-4908-42EA-90B4-35099848AB85}" type="slidenum">
              <a:rPr lang="ru-RU" smtClean="0"/>
              <a:t>‹#›</a:t>
            </a:fld>
            <a:endParaRPr lang="ru-RU" dirty="0"/>
          </a:p>
        </p:txBody>
      </p:sp>
      <p:cxnSp>
        <p:nvCxnSpPr>
          <p:cNvPr id="7" name="Straight Connector 6" title="Rule Line"/>
          <p:cNvCxnSpPr/>
          <p:nvPr/>
        </p:nvCxnSpPr>
        <p:spPr>
          <a:xfrm>
            <a:off x="6833687"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estion">
    <p:spTree>
      <p:nvGrpSpPr>
        <p:cNvPr id="1" name=""/>
        <p:cNvGrpSpPr/>
        <p:nvPr/>
      </p:nvGrpSpPr>
      <p:grpSpPr>
        <a:xfrm>
          <a:off x="0" y="0"/>
          <a:ext cx="0" cy="0"/>
          <a:chOff x="0" y="0"/>
          <a:chExt cx="0" cy="0"/>
        </a:xfrm>
      </p:grpSpPr>
      <p:sp>
        <p:nvSpPr>
          <p:cNvPr id="2" name="Title 1"/>
          <p:cNvSpPr>
            <a:spLocks noGrp="1"/>
          </p:cNvSpPr>
          <p:nvPr>
            <p:ph type="title"/>
          </p:nvPr>
        </p:nvSpPr>
        <p:spPr>
          <a:xfrm>
            <a:off x="731520" y="926592"/>
            <a:ext cx="7680960" cy="4324044"/>
          </a:xfrm>
        </p:spPr>
        <p:txBody>
          <a:bodyPr/>
          <a:lstStyle>
            <a:lvl1pPr algn="ctr">
              <a:defRPr/>
            </a:lvl1p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p>
            <a:fld id="{5EC66F57-003F-4CDA-9C98-1D41974E87E2}" type="datetimeFigureOut">
              <a:rPr lang="ru-RU" smtClean="0"/>
              <a:t>10/20/15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2219C826-4908-42EA-90B4-35099848AB85}" type="slidenum">
              <a:rPr lang="ru-RU" smtClean="0"/>
              <a:t>‹#›</a:t>
            </a:fld>
            <a:endParaRPr lang="ru-RU" dirty="0"/>
          </a:p>
        </p:txBody>
      </p:sp>
      <p:sp>
        <p:nvSpPr>
          <p:cNvPr id="4" name="Action Button: Custom 3">
            <a:hlinkClick r:id="" action="ppaction://hlinkshowjump?jump=nextslide" highlightClick="1"/>
          </p:cNvPr>
          <p:cNvSpPr/>
          <p:nvPr userDrawn="1"/>
        </p:nvSpPr>
        <p:spPr>
          <a:xfrm>
            <a:off x="3420654" y="5360670"/>
            <a:ext cx="2302692" cy="104904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Answer</a:t>
            </a:r>
            <a:endParaRPr lang="ru-RU" sz="2800" dirty="0"/>
          </a:p>
        </p:txBody>
      </p:sp>
    </p:spTree>
    <p:extLst>
      <p:ext uri="{BB962C8B-B14F-4D97-AF65-F5344CB8AC3E}">
        <p14:creationId xmlns:p14="http://schemas.microsoft.com/office/powerpoint/2010/main" val="406621029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nsw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C66F57-003F-4CDA-9C98-1D41974E87E2}" type="datetimeFigureOut">
              <a:rPr lang="ru-RU" smtClean="0"/>
              <a:t>10/20/15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2219C826-4908-42EA-90B4-35099848AB85}" type="slidenum">
              <a:rPr lang="ru-RU" smtClean="0"/>
              <a:t>‹#›</a:t>
            </a:fld>
            <a:endParaRPr lang="ru-RU" dirty="0"/>
          </a:p>
        </p:txBody>
      </p:sp>
      <p:sp>
        <p:nvSpPr>
          <p:cNvPr id="6" name="Title 1"/>
          <p:cNvSpPr>
            <a:spLocks noGrp="1"/>
          </p:cNvSpPr>
          <p:nvPr>
            <p:ph type="title"/>
          </p:nvPr>
        </p:nvSpPr>
        <p:spPr>
          <a:xfrm>
            <a:off x="731520" y="1158240"/>
            <a:ext cx="7680960" cy="3860748"/>
          </a:xfrm>
        </p:spPr>
        <p:txBody>
          <a:bodyPr/>
          <a:lstStyle>
            <a:lvl1pPr algn="ctr">
              <a:defRPr/>
            </a:lvl1pPr>
          </a:lstStyle>
          <a:p>
            <a:r>
              <a:rPr lang="en-US" dirty="0" smtClean="0"/>
              <a:t>Click to edit Master title style</a:t>
            </a:r>
            <a:endParaRPr lang="en-US" dirty="0"/>
          </a:p>
        </p:txBody>
      </p:sp>
      <p:sp>
        <p:nvSpPr>
          <p:cNvPr id="8" name="Action Button: Home 7">
            <a:hlinkClick r:id="rId2" action="ppaction://hlinksldjump" highlightClick="1"/>
          </p:cNvPr>
          <p:cNvSpPr/>
          <p:nvPr userDrawn="1"/>
        </p:nvSpPr>
        <p:spPr>
          <a:xfrm>
            <a:off x="731520" y="5189220"/>
            <a:ext cx="1120140" cy="11201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73295438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C66F57-003F-4CDA-9C98-1D41974E87E2}" type="datetimeFigureOut">
              <a:rPr lang="ru-RU" smtClean="0"/>
              <a:t>10/20/15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219C826-4908-42EA-90B4-35099848AB85}" type="slidenum">
              <a:rPr lang="ru-RU" smtClean="0"/>
              <a:t>‹#›</a:t>
            </a:fld>
            <a:endParaRPr lang="ru-RU"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1" y="-4679"/>
            <a:ext cx="9150461" cy="6862679"/>
          </a:xfrm>
          <a:custGeom>
            <a:avLst/>
            <a:gdLst/>
            <a:ahLst/>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sp>
      <p:grpSp>
        <p:nvGrpSpPr>
          <p:cNvPr id="9" name="Group 8" title="Text Container Shape"/>
          <p:cNvGrpSpPr/>
          <p:nvPr/>
        </p:nvGrpSpPr>
        <p:grpSpPr>
          <a:xfrm>
            <a:off x="1839516" y="1262064"/>
            <a:ext cx="5464969"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5EC66F57-003F-4CDA-9C98-1D41974E87E2}" type="datetimeFigureOut">
              <a:rPr lang="ru-RU" smtClean="0"/>
              <a:t>10/20/15</a:t>
            </a:fld>
            <a:endParaRPr lang="ru-RU" dirty="0"/>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ru-RU" dirty="0"/>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1200">
                <a:solidFill>
                  <a:schemeClr val="bg2"/>
                </a:solidFill>
              </a:defRPr>
            </a:lvl1pPr>
          </a:lstStyle>
          <a:p>
            <a:fld id="{2219C826-4908-42EA-90B4-35099848AB85}" type="slidenum">
              <a:rPr lang="ru-RU" smtClean="0"/>
              <a:t>‹#›</a:t>
            </a:fld>
            <a:endParaRPr lang="ru-RU" dirty="0"/>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00274" y="2438400"/>
            <a:ext cx="312039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7813" y="2438400"/>
            <a:ext cx="312039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C66F57-003F-4CDA-9C98-1D41974E87E2}" type="datetimeFigureOut">
              <a:rPr lang="ru-RU" smtClean="0"/>
              <a:t>10/20/15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219C826-4908-42EA-90B4-35099848AB85}"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0274" y="566928"/>
            <a:ext cx="6577930"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0274" y="2456408"/>
            <a:ext cx="312039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00274" y="3316640"/>
            <a:ext cx="312039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7813" y="2456408"/>
            <a:ext cx="312039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7813" y="3316640"/>
            <a:ext cx="312039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C66F57-003F-4CDA-9C98-1D41974E87E2}" type="datetimeFigureOut">
              <a:rPr lang="ru-RU" smtClean="0"/>
              <a:t>10/20/15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2219C826-4908-42EA-90B4-35099848AB85}"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C66F57-003F-4CDA-9C98-1D41974E87E2}" type="datetimeFigureOut">
              <a:rPr lang="ru-RU" smtClean="0"/>
              <a:t>10/20/15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2219C826-4908-42EA-90B4-35099848AB85}"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300536" y="362425"/>
            <a:ext cx="2621984"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5EC66F57-003F-4CDA-9C98-1D41974E87E2}" type="datetimeFigureOut">
              <a:rPr lang="ru-RU" smtClean="0"/>
              <a:t>10/20/15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2219C826-4908-42EA-90B4-35099848AB85}" type="slidenum">
              <a:rPr lang="ru-RU" smtClean="0"/>
              <a:t>‹#›</a:t>
            </a:fld>
            <a:endParaRPr lang="ru-RU" dirty="0"/>
          </a:p>
        </p:txBody>
      </p:sp>
    </p:spTree>
  </p:cSld>
  <p:clrMapOvr>
    <a:masterClrMapping/>
  </p:clrMapOvr>
  <p:extLst mod="1">
    <p:ext uri="{DCECCB84-F9BA-43D5-87BE-67443E8EF086}">
      <p15:sldGuideLst xmlns=""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6429343" y="453682"/>
            <a:ext cx="2557084"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7367" y="1503907"/>
            <a:ext cx="2420786"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57367" y="3223804"/>
            <a:ext cx="2420786"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5EC66F57-003F-4CDA-9C98-1D41974E87E2}" type="datetimeFigureOut">
              <a:rPr lang="ru-RU" smtClean="0"/>
              <a:t>10/20/15</a:t>
            </a:fld>
            <a:endParaRPr lang="ru-RU" dirty="0"/>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ru-RU" dirty="0"/>
          </a:p>
        </p:txBody>
      </p:sp>
      <p:sp>
        <p:nvSpPr>
          <p:cNvPr id="7" name="Slide Number Placeholder 6"/>
          <p:cNvSpPr>
            <a:spLocks noGrp="1"/>
          </p:cNvSpPr>
          <p:nvPr>
            <p:ph type="sldNum" sz="quarter" idx="12"/>
          </p:nvPr>
        </p:nvSpPr>
        <p:spPr>
          <a:xfrm>
            <a:off x="6357367" y="373605"/>
            <a:ext cx="2420786" cy="816481"/>
          </a:xfrm>
        </p:spPr>
        <p:txBody>
          <a:bodyPr anchor="t"/>
          <a:lstStyle>
            <a:lvl1pPr algn="l">
              <a:defRPr sz="4400"/>
            </a:lvl1pPr>
          </a:lstStyle>
          <a:p>
            <a:fld id="{2219C826-4908-42EA-90B4-35099848AB85}" type="slidenum">
              <a:rPr lang="ru-RU" smtClean="0"/>
              <a:t>‹#›</a:t>
            </a:fld>
            <a:endParaRPr lang="ru-RU" dirty="0"/>
          </a:p>
        </p:txBody>
      </p:sp>
    </p:spTree>
  </p:cSld>
  <p:clrMapOvr>
    <a:masterClrMapping/>
  </p:clrMapOvr>
  <p:extLst mod="1">
    <p:ext uri="{DCECCB84-F9BA-43D5-87BE-67443E8EF086}">
      <p15:sldGuideLst xmlns=""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6429343" y="453682"/>
            <a:ext cx="2557084"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7366" y="1503910"/>
            <a:ext cx="2422969"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57366" y="3223806"/>
            <a:ext cx="2420874"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357366" y="6291073"/>
            <a:ext cx="2420874" cy="365125"/>
          </a:xfrm>
        </p:spPr>
        <p:txBody>
          <a:bodyPr/>
          <a:lstStyle>
            <a:lvl1pPr algn="l">
              <a:defRPr/>
            </a:lvl1pPr>
          </a:lstStyle>
          <a:p>
            <a:fld id="{5EC66F57-003F-4CDA-9C98-1D41974E87E2}" type="datetimeFigureOut">
              <a:rPr lang="ru-RU" smtClean="0"/>
              <a:t>10/20/15</a:t>
            </a:fld>
            <a:endParaRPr lang="ru-RU" dirty="0"/>
          </a:p>
        </p:txBody>
      </p:sp>
      <p:sp>
        <p:nvSpPr>
          <p:cNvPr id="6" name="Footer Placeholder 5"/>
          <p:cNvSpPr>
            <a:spLocks noGrp="1"/>
          </p:cNvSpPr>
          <p:nvPr>
            <p:ph type="ftr" sz="quarter" idx="11"/>
          </p:nvPr>
        </p:nvSpPr>
        <p:spPr>
          <a:xfrm>
            <a:off x="365798" y="6291073"/>
            <a:ext cx="5698998" cy="365125"/>
          </a:xfrm>
        </p:spPr>
        <p:txBody>
          <a:bodyPr/>
          <a:lstStyle>
            <a:lvl1pPr algn="l">
              <a:defRPr/>
            </a:lvl1pPr>
          </a:lstStyle>
          <a:p>
            <a:endParaRPr lang="ru-RU" dirty="0"/>
          </a:p>
        </p:txBody>
      </p:sp>
      <p:sp>
        <p:nvSpPr>
          <p:cNvPr id="7" name="Slide Number Placeholder 6"/>
          <p:cNvSpPr>
            <a:spLocks noGrp="1"/>
          </p:cNvSpPr>
          <p:nvPr>
            <p:ph type="sldNum" sz="quarter" idx="12"/>
          </p:nvPr>
        </p:nvSpPr>
        <p:spPr>
          <a:xfrm>
            <a:off x="6357366" y="373607"/>
            <a:ext cx="2420874" cy="816482"/>
          </a:xfrm>
        </p:spPr>
        <p:txBody>
          <a:bodyPr anchor="t"/>
          <a:lstStyle>
            <a:lvl1pPr algn="l">
              <a:defRPr sz="4400"/>
            </a:lvl1pPr>
          </a:lstStyle>
          <a:p>
            <a:fld id="{2219C826-4908-42EA-90B4-35099848AB85}"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300536" y="362425"/>
            <a:ext cx="2621984"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200276" y="568345"/>
            <a:ext cx="6577928"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5EC66F57-003F-4CDA-9C98-1D41974E87E2}" type="datetimeFigureOut">
              <a:rPr lang="ru-RU" smtClean="0"/>
              <a:t>10/20/15</a:t>
            </a:fld>
            <a:endParaRPr lang="ru-RU" dirty="0"/>
          </a:p>
        </p:txBody>
      </p:sp>
      <p:sp>
        <p:nvSpPr>
          <p:cNvPr id="5" name="Footer Placeholder 4"/>
          <p:cNvSpPr>
            <a:spLocks noGrp="1"/>
          </p:cNvSpPr>
          <p:nvPr>
            <p:ph type="ftr" sz="quarter" idx="3"/>
          </p:nvPr>
        </p:nvSpPr>
        <p:spPr>
          <a:xfrm>
            <a:off x="2200275" y="6296616"/>
            <a:ext cx="4250531"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ru-RU" dirty="0"/>
          </a:p>
        </p:txBody>
      </p:sp>
      <p:sp>
        <p:nvSpPr>
          <p:cNvPr id="6" name="Slide Number Placeholder 5"/>
          <p:cNvSpPr>
            <a:spLocks noGrp="1"/>
          </p:cNvSpPr>
          <p:nvPr>
            <p:ph type="sldNum" sz="quarter" idx="4"/>
          </p:nvPr>
        </p:nvSpPr>
        <p:spPr>
          <a:xfrm>
            <a:off x="384749" y="723329"/>
            <a:ext cx="1413261"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2219C826-4908-42EA-90B4-35099848AB85}" type="slidenum">
              <a:rPr lang="ru-RU" smtClean="0"/>
              <a:t>‹#›</a:t>
            </a:fld>
            <a:endParaRPr lang="ru-RU" dirty="0"/>
          </a:p>
        </p:txBody>
      </p:sp>
      <p:cxnSp>
        <p:nvCxnSpPr>
          <p:cNvPr id="9" name="Straight Connector 8"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3"/><Relationship Id="rId2"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tags" Target="../tags/tag9.x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3.png"/><Relationship Id="rId1" Type="http://schemas.openxmlformats.org/officeDocument/2006/relationships/tags" Target="../tags/tag10.x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4.png"/><Relationship Id="rId1" Type="http://schemas.openxmlformats.org/officeDocument/2006/relationships/tags" Target="../tags/tag11.xml"/><Relationship Id="rId2"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12.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5.png"/><Relationship Id="rId1" Type="http://schemas.openxmlformats.org/officeDocument/2006/relationships/tags" Target="../tags/tag13.x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tags" Target="../tags/tag14.xml"/><Relationship Id="rId2"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13.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9.png"/><Relationship Id="rId1" Type="http://schemas.openxmlformats.org/officeDocument/2006/relationships/tags" Target="../tags/tag16.xml"/><Relationship Id="rId2"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0.png"/><Relationship Id="rId1" Type="http://schemas.openxmlformats.org/officeDocument/2006/relationships/tags" Target="../tags/tag17.x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1.xml"/><Relationship Id="rId5" Type="http://schemas.openxmlformats.org/officeDocument/2006/relationships/slide" Target="slide5.xml"/><Relationship Id="rId6" Type="http://schemas.openxmlformats.org/officeDocument/2006/relationships/slide" Target="slide13.xml"/><Relationship Id="rId7" Type="http://schemas.openxmlformats.org/officeDocument/2006/relationships/slide" Target="slide7.xml"/><Relationship Id="rId8" Type="http://schemas.openxmlformats.org/officeDocument/2006/relationships/slide" Target="slide15.xml"/><Relationship Id="rId9" Type="http://schemas.openxmlformats.org/officeDocument/2006/relationships/slide" Target="slide9.xml"/><Relationship Id="rId10" Type="http://schemas.openxmlformats.org/officeDocument/2006/relationships/slide" Target="slide17.xml"/><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2.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3.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3.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12.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13.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2.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4400" dirty="0" smtClean="0">
                <a:latin typeface="basic title font" pitchFamily="2" charset="0"/>
              </a:rPr>
              <a:t>Rhetorical Strategies Review</a:t>
            </a:r>
            <a:endParaRPr lang="ru-RU" sz="4400" dirty="0"/>
          </a:p>
        </p:txBody>
      </p:sp>
      <p:sp>
        <p:nvSpPr>
          <p:cNvPr id="3" name="Subtitle 2"/>
          <p:cNvSpPr>
            <a:spLocks noGrp="1"/>
          </p:cNvSpPr>
          <p:nvPr>
            <p:ph type="subTitle" idx="1"/>
          </p:nvPr>
        </p:nvSpPr>
        <p:spPr>
          <a:xfrm>
            <a:off x="3355277" y="4561929"/>
            <a:ext cx="8062912" cy="1752600"/>
          </a:xfrm>
        </p:spPr>
        <p:txBody>
          <a:bodyPr>
            <a:normAutofit fontScale="92500" lnSpcReduction="20000"/>
          </a:bodyPr>
          <a:lstStyle/>
          <a:p>
            <a:pPr algn="ctr"/>
            <a:r>
              <a:rPr lang="en-US" sz="4800" dirty="0" smtClean="0">
                <a:solidFill>
                  <a:schemeClr val="bg1">
                    <a:lumMod val="95000"/>
                    <a:lumOff val="5000"/>
                  </a:schemeClr>
                </a:solidFill>
                <a:latin typeface="Castro Script PERSONAL USE ONLY" panose="02000000000000000000" pitchFamily="2" charset="0"/>
              </a:rPr>
              <a:t>Dr. Attis 1b</a:t>
            </a:r>
          </a:p>
          <a:p>
            <a:pPr algn="ctr"/>
            <a:r>
              <a:rPr lang="en-US" sz="4800" dirty="0" smtClean="0">
                <a:solidFill>
                  <a:schemeClr val="bg1">
                    <a:lumMod val="95000"/>
                    <a:lumOff val="5000"/>
                  </a:schemeClr>
                </a:solidFill>
                <a:latin typeface="Castro Script PERSONAL USE ONLY" panose="02000000000000000000" pitchFamily="2" charset="0"/>
              </a:rPr>
              <a:t>Lauren Wells</a:t>
            </a:r>
            <a:endParaRPr lang="ru-RU" sz="4800" dirty="0">
              <a:solidFill>
                <a:schemeClr val="bg1">
                  <a:lumMod val="95000"/>
                  <a:lumOff val="5000"/>
                </a:schemeClr>
              </a:solidFill>
            </a:endParaRPr>
          </a:p>
        </p:txBody>
      </p:sp>
      <p:pic>
        <p:nvPicPr>
          <p:cNvPr id="5" name="Hotline Bl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86910" y="5578365"/>
            <a:ext cx="609600" cy="609600"/>
          </a:xfrm>
          <a:prstGeom prst="rect">
            <a:avLst/>
          </a:prstGeom>
        </p:spPr>
      </p:pic>
    </p:spTree>
    <p:extLst>
      <p:ext uri="{BB962C8B-B14F-4D97-AF65-F5344CB8AC3E}">
        <p14:creationId xmlns:p14="http://schemas.microsoft.com/office/powerpoint/2010/main" val="23466561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2692" y="766430"/>
            <a:ext cx="7680960" cy="3860748"/>
          </a:xfrm>
        </p:spPr>
        <p:txBody>
          <a:bodyPr/>
          <a:lstStyle/>
          <a:p>
            <a:r>
              <a:rPr lang="en-US" dirty="0" smtClean="0"/>
              <a:t>Litotes and Colloquial. The word only implies that $</a:t>
            </a:r>
            <a:r>
              <a:rPr lang="en-US" dirty="0" err="1" smtClean="0"/>
              <a:t>5M</a:t>
            </a:r>
            <a:r>
              <a:rPr lang="en-US" dirty="0" smtClean="0"/>
              <a:t> is a small amount and the word </a:t>
            </a:r>
            <a:r>
              <a:rPr lang="en-US" dirty="0" err="1" smtClean="0"/>
              <a:t>gonna</a:t>
            </a:r>
            <a:r>
              <a:rPr lang="en-US" dirty="0" smtClean="0"/>
              <a:t> is slang</a:t>
            </a:r>
            <a:endParaRPr lang="ru-RU" dirty="0"/>
          </a:p>
        </p:txBody>
      </p:sp>
      <p:pic>
        <p:nvPicPr>
          <p:cNvPr id="8194"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273" b="97538" l="2273" r="96591">
                        <a14:foregroundMark x1="49621" y1="32197" x2="33712" y2="55492"/>
                      </a14:backgroundRemoval>
                    </a14:imgEffect>
                  </a14:imgLayer>
                </a14:imgProps>
              </a:ext>
              <a:ext uri="{28A0092B-C50C-407E-A947-70E740481C1C}">
                <a14:useLocalDpi xmlns:a14="http://schemas.microsoft.com/office/drawing/2010/main" val="0"/>
              </a:ext>
            </a:extLst>
          </a:blip>
          <a:srcRect/>
          <a:stretch>
            <a:fillRect/>
          </a:stretch>
        </p:blipFill>
        <p:spPr bwMode="auto">
          <a:xfrm>
            <a:off x="3097923" y="3862550"/>
            <a:ext cx="2853559" cy="2853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46258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path" presetSubtype="0" accel="50000" decel="50000" fill="hold" nodeType="withEffect">
                                  <p:stCondLst>
                                    <p:cond delay="0"/>
                                  </p:stCondLst>
                                  <p:childTnLst>
                                    <p:animMotion origin="layout" path="M 0 0 C 0.023 0.001 0.042 0.009 0.052 0.021 L 0.075 0.049 C 0.08 0.055 0.088 0.058 0.098 0.058 C 0.112 0.058 0.124 0.05 0.125 0.038 C 0.124 0.028 0.112 0.019 0.098 0.019 C 0.088 0.019 0.08 0.023 0.075 0.028 L 0.052 0.056 C 0.042 0.068 0.023 0.076 0 0.077 C -0.023 0.076 -0.042 0.068 -0.052 0.056 L -0.075 0.028 C -0.08 0.023 -0.088 0.019 -0.098 0.019 C -0.112 0.019 -0.124 0.028 -0.125 0.038 C -0.124 0.05 -0.112 0.058 -0.098 0.058 C -0.088 0.058 -0.08 0.055 -0.075 0.049 L -0.052 0.021 C -0.042 0.009 -0.023 0.001 0 0 Z" pathEditMode="relative" ptsTypes="">
                                      <p:cBhvr>
                                        <p:cTn id="6" dur="2000" fill="hold"/>
                                        <p:tgtEl>
                                          <p:spTgt spid="819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6830" y="863529"/>
            <a:ext cx="7680960" cy="4324044"/>
          </a:xfrm>
        </p:spPr>
        <p:txBody>
          <a:bodyPr/>
          <a:lstStyle/>
          <a:p>
            <a:r>
              <a:rPr lang="en-US" dirty="0"/>
              <a:t>Soft Drink, Coke, Pop, Soda are all examples </a:t>
            </a:r>
            <a:r>
              <a:rPr lang="en-US" dirty="0" smtClean="0"/>
              <a:t>of </a:t>
            </a:r>
            <a:endParaRPr lang="ru-RU"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2380" y="2241661"/>
            <a:ext cx="1739277" cy="280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00097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0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Colloquialism</a:t>
            </a:r>
            <a:endParaRPr lang="ru-RU"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080" y="2236074"/>
            <a:ext cx="5799741" cy="4418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6522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4582" y="737406"/>
            <a:ext cx="7680960" cy="4324044"/>
          </a:xfrm>
        </p:spPr>
        <p:txBody>
          <a:bodyPr>
            <a:normAutofit/>
          </a:bodyPr>
          <a:lstStyle/>
          <a:p>
            <a:pPr lvl="0"/>
            <a:r>
              <a:rPr lang="en-US" sz="3200" dirty="0"/>
              <a:t>What Litotes would you use if you got to the airport and found out your flight was </a:t>
            </a:r>
            <a:r>
              <a:rPr lang="en-US" sz="3200" dirty="0" smtClean="0"/>
              <a:t>delayed?</a:t>
            </a:r>
            <a:r>
              <a:rPr lang="en-US" sz="3200" dirty="0"/>
              <a:t> </a:t>
            </a:r>
            <a:r>
              <a:rPr lang="en-US" sz="3200" dirty="0" smtClean="0"/>
              <a:t/>
            </a:r>
            <a:br>
              <a:rPr lang="en-US" sz="3200" dirty="0" smtClean="0"/>
            </a:br>
            <a:r>
              <a:rPr lang="en-US" sz="3200" dirty="0" smtClean="0"/>
              <a:t>A. Is </a:t>
            </a:r>
            <a:r>
              <a:rPr lang="en-US" sz="3200" dirty="0"/>
              <a:t>there an alternative flight to New </a:t>
            </a:r>
            <a:r>
              <a:rPr lang="en-US" sz="3200" dirty="0" smtClean="0"/>
              <a:t>York?</a:t>
            </a:r>
            <a:r>
              <a:rPr lang="en-US" sz="3200" dirty="0"/>
              <a:t/>
            </a:r>
            <a:br>
              <a:rPr lang="en-US" sz="3200" dirty="0"/>
            </a:br>
            <a:r>
              <a:rPr lang="en-US" sz="3200" dirty="0" smtClean="0"/>
              <a:t>B. Where </a:t>
            </a:r>
            <a:r>
              <a:rPr lang="en-US" sz="3200" dirty="0"/>
              <a:t>is the nearest bar?</a:t>
            </a:r>
            <a:br>
              <a:rPr lang="en-US" sz="3200" dirty="0"/>
            </a:br>
            <a:r>
              <a:rPr lang="en-US" sz="3200" dirty="0" smtClean="0"/>
              <a:t>C. I </a:t>
            </a:r>
            <a:r>
              <a:rPr lang="en-US" sz="3200" dirty="0"/>
              <a:t>am not a little upset</a:t>
            </a:r>
            <a:endParaRPr lang="ru-RU" sz="3200" dirty="0"/>
          </a:p>
        </p:txBody>
      </p:sp>
    </p:spTree>
    <p:custDataLst>
      <p:tags r:id="rId1"/>
    </p:custDataLst>
    <p:extLst>
      <p:ext uri="{BB962C8B-B14F-4D97-AF65-F5344CB8AC3E}">
        <p14:creationId xmlns:p14="http://schemas.microsoft.com/office/powerpoint/2010/main" val="41601651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1879" y="1221302"/>
            <a:ext cx="7680960" cy="3860748"/>
          </a:xfrm>
        </p:spPr>
        <p:txBody>
          <a:bodyPr/>
          <a:lstStyle/>
          <a:p>
            <a:r>
              <a:rPr lang="en-US" dirty="0"/>
              <a:t>The correct answer is C because it’s an alternative way of saying you are very upset.</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4111844"/>
            <a:ext cx="22479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48511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9079" y="895061"/>
            <a:ext cx="6788632" cy="2321105"/>
          </a:xfrm>
        </p:spPr>
        <p:txBody>
          <a:bodyPr>
            <a:normAutofit fontScale="90000"/>
          </a:bodyPr>
          <a:lstStyle/>
          <a:p>
            <a:r>
              <a:rPr lang="en-US" sz="3200" dirty="0"/>
              <a:t>Who would be the foil character of Nemo’s dad Marlin</a:t>
            </a:r>
            <a:r>
              <a:rPr lang="en-US" sz="3200" dirty="0" smtClean="0"/>
              <a:t>? (Think about the characters in the movie and his relationships with them)</a:t>
            </a:r>
            <a:r>
              <a:rPr lang="en-US" dirty="0"/>
              <a:t/>
            </a:r>
            <a:br>
              <a:rPr lang="en-US" dirty="0"/>
            </a:br>
            <a:endParaRPr lang="ru-RU" dirty="0"/>
          </a:p>
        </p:txBody>
      </p:sp>
      <p:sp>
        <p:nvSpPr>
          <p:cNvPr id="2" name="TextBox 1"/>
          <p:cNvSpPr txBox="1"/>
          <p:nvPr/>
        </p:nvSpPr>
        <p:spPr>
          <a:xfrm>
            <a:off x="2159876" y="3105806"/>
            <a:ext cx="5139558" cy="1200329"/>
          </a:xfrm>
          <a:prstGeom prst="rect">
            <a:avLst/>
          </a:prstGeom>
          <a:noFill/>
        </p:spPr>
        <p:txBody>
          <a:bodyPr wrap="square" rtlCol="0">
            <a:spAutoFit/>
          </a:bodyPr>
          <a:lstStyle/>
          <a:p>
            <a:pPr marL="342900" indent="-342900">
              <a:buAutoNum type="alphaUcPeriod"/>
            </a:pPr>
            <a:r>
              <a:rPr lang="en-US" sz="2400" dirty="0" smtClean="0">
                <a:latin typeface="+mj-lt"/>
              </a:rPr>
              <a:t>Nemo</a:t>
            </a:r>
          </a:p>
          <a:p>
            <a:pPr marL="342900" indent="-342900">
              <a:buAutoNum type="alphaUcPeriod"/>
            </a:pPr>
            <a:r>
              <a:rPr lang="en-US" sz="2400" dirty="0" smtClean="0">
                <a:latin typeface="+mj-lt"/>
              </a:rPr>
              <a:t>Dory</a:t>
            </a:r>
          </a:p>
          <a:p>
            <a:pPr marL="342900" indent="-342900">
              <a:buAutoNum type="alphaUcPeriod"/>
            </a:pPr>
            <a:r>
              <a:rPr lang="en-US" sz="2400" dirty="0" smtClean="0">
                <a:latin typeface="+mj-lt"/>
              </a:rPr>
              <a:t>Squirt</a:t>
            </a:r>
            <a:endParaRPr lang="en-US" sz="2400" dirty="0">
              <a:latin typeface="+mj-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655" y="2738517"/>
            <a:ext cx="2062655" cy="1567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5183" y="4526853"/>
            <a:ext cx="2588501" cy="1922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2310" y="2674006"/>
            <a:ext cx="2077435" cy="1852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969743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027"/>
                                        </p:tgtEl>
                                        <p:attrNameLst>
                                          <p:attrName>r</p:attrName>
                                        </p:attrNameLst>
                                      </p:cBhvr>
                                    </p:animRot>
                                    <p:animRot by="-240000">
                                      <p:cBhvr>
                                        <p:cTn id="13" dur="200" fill="hold">
                                          <p:stCondLst>
                                            <p:cond delay="200"/>
                                          </p:stCondLst>
                                        </p:cTn>
                                        <p:tgtEl>
                                          <p:spTgt spid="1027"/>
                                        </p:tgtEl>
                                        <p:attrNameLst>
                                          <p:attrName>r</p:attrName>
                                        </p:attrNameLst>
                                      </p:cBhvr>
                                    </p:animRot>
                                    <p:animRot by="240000">
                                      <p:cBhvr>
                                        <p:cTn id="14" dur="200" fill="hold">
                                          <p:stCondLst>
                                            <p:cond delay="400"/>
                                          </p:stCondLst>
                                        </p:cTn>
                                        <p:tgtEl>
                                          <p:spTgt spid="1027"/>
                                        </p:tgtEl>
                                        <p:attrNameLst>
                                          <p:attrName>r</p:attrName>
                                        </p:attrNameLst>
                                      </p:cBhvr>
                                    </p:animRot>
                                    <p:animRot by="-240000">
                                      <p:cBhvr>
                                        <p:cTn id="15" dur="200" fill="hold">
                                          <p:stCondLst>
                                            <p:cond delay="600"/>
                                          </p:stCondLst>
                                        </p:cTn>
                                        <p:tgtEl>
                                          <p:spTgt spid="1027"/>
                                        </p:tgtEl>
                                        <p:attrNameLst>
                                          <p:attrName>r</p:attrName>
                                        </p:attrNameLst>
                                      </p:cBhvr>
                                    </p:animRot>
                                    <p:animRot by="120000">
                                      <p:cBhvr>
                                        <p:cTn id="16" dur="200" fill="hold">
                                          <p:stCondLst>
                                            <p:cond delay="800"/>
                                          </p:stCondLst>
                                        </p:cTn>
                                        <p:tgtEl>
                                          <p:spTgt spid="1027"/>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028"/>
                                        </p:tgtEl>
                                        <p:attrNameLst>
                                          <p:attrName>r</p:attrName>
                                        </p:attrNameLst>
                                      </p:cBhvr>
                                    </p:animRot>
                                    <p:animRot by="-240000">
                                      <p:cBhvr>
                                        <p:cTn id="19" dur="200" fill="hold">
                                          <p:stCondLst>
                                            <p:cond delay="200"/>
                                          </p:stCondLst>
                                        </p:cTn>
                                        <p:tgtEl>
                                          <p:spTgt spid="1028"/>
                                        </p:tgtEl>
                                        <p:attrNameLst>
                                          <p:attrName>r</p:attrName>
                                        </p:attrNameLst>
                                      </p:cBhvr>
                                    </p:animRot>
                                    <p:animRot by="240000">
                                      <p:cBhvr>
                                        <p:cTn id="20" dur="200" fill="hold">
                                          <p:stCondLst>
                                            <p:cond delay="400"/>
                                          </p:stCondLst>
                                        </p:cTn>
                                        <p:tgtEl>
                                          <p:spTgt spid="1028"/>
                                        </p:tgtEl>
                                        <p:attrNameLst>
                                          <p:attrName>r</p:attrName>
                                        </p:attrNameLst>
                                      </p:cBhvr>
                                    </p:animRot>
                                    <p:animRot by="-240000">
                                      <p:cBhvr>
                                        <p:cTn id="21" dur="200" fill="hold">
                                          <p:stCondLst>
                                            <p:cond delay="600"/>
                                          </p:stCondLst>
                                        </p:cTn>
                                        <p:tgtEl>
                                          <p:spTgt spid="1028"/>
                                        </p:tgtEl>
                                        <p:attrNameLst>
                                          <p:attrName>r</p:attrName>
                                        </p:attrNameLst>
                                      </p:cBhvr>
                                    </p:animRot>
                                    <p:animRot by="120000">
                                      <p:cBhvr>
                                        <p:cTn id="22" dur="200" fill="hold">
                                          <p:stCondLst>
                                            <p:cond delay="800"/>
                                          </p:stCondLst>
                                        </p:cTn>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Dory would be Marlin’s foil because Marlin is cautious, anxious and protective while Dory is naïve, forgetful and childish.</a:t>
            </a:r>
            <a:endParaRPr lang="ru-RU" dirty="0"/>
          </a:p>
        </p:txBody>
      </p:sp>
    </p:spTree>
    <p:custDataLst>
      <p:tags r:id="rId1"/>
    </p:custDataLst>
    <p:extLst>
      <p:ext uri="{BB962C8B-B14F-4D97-AF65-F5344CB8AC3E}">
        <p14:creationId xmlns:p14="http://schemas.microsoft.com/office/powerpoint/2010/main" val="5199815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9748" y="388475"/>
            <a:ext cx="7680960" cy="4324044"/>
          </a:xfrm>
        </p:spPr>
        <p:txBody>
          <a:bodyPr/>
          <a:lstStyle/>
          <a:p>
            <a:r>
              <a:rPr lang="en-US" dirty="0" smtClean="0"/>
              <a:t>What is this an example of?</a:t>
            </a:r>
            <a:endParaRPr lang="ru-RU"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767" y="1122717"/>
            <a:ext cx="3854922" cy="4090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79473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Propaganda</a:t>
            </a:r>
            <a:endParaRPr lang="ru-RU"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2586" y="2745181"/>
            <a:ext cx="3434024" cy="1874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59716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fill="hold" nodeType="withEffect">
                                  <p:stCondLst>
                                    <p:cond delay="0"/>
                                  </p:stCondLst>
                                  <p:childTnLst>
                                    <p:anim calcmode="lin" valueType="num">
                                      <p:cBhvr>
                                        <p:cTn id="6" dur="5000"/>
                                        <p:tgtEl>
                                          <p:spTgt spid="6146"/>
                                        </p:tgtEl>
                                        <p:attrNameLst>
                                          <p:attrName>ppt_h</p:attrName>
                                        </p:attrNameLst>
                                      </p:cBhvr>
                                      <p:tavLst>
                                        <p:tav tm="0">
                                          <p:val>
                                            <p:strVal val="ppt_h"/>
                                          </p:val>
                                        </p:tav>
                                        <p:tav tm="100000">
                                          <p:val>
                                            <p:strVal val="ppt_h"/>
                                          </p:val>
                                        </p:tav>
                                      </p:tavLst>
                                    </p:anim>
                                    <p:anim calcmode="lin" valueType="num">
                                      <p:cBhvr>
                                        <p:cTn id="7" dur="5000"/>
                                        <p:tgtEl>
                                          <p:spTgt spid="614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350409766"/>
              </p:ext>
            </p:extLst>
          </p:nvPr>
        </p:nvGraphicFramePr>
        <p:xfrm>
          <a:off x="-1" y="1"/>
          <a:ext cx="9144000" cy="6731877"/>
        </p:xfrm>
        <a:graphic>
          <a:graphicData uri="http://schemas.openxmlformats.org/drawingml/2006/table">
            <a:tbl>
              <a:tblPr firstRow="1" bandRow="1">
                <a:tableStyleId>{5C22544A-7EE6-4342-B048-85BDC9FD1C3A}</a:tableStyleId>
              </a:tblPr>
              <a:tblGrid>
                <a:gridCol w="4572000"/>
                <a:gridCol w="4572000"/>
              </a:tblGrid>
              <a:tr h="12044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i="0" kern="1200" dirty="0" smtClean="0">
                          <a:solidFill>
                            <a:schemeClr val="bg1">
                              <a:lumMod val="95000"/>
                              <a:lumOff val="5000"/>
                            </a:schemeClr>
                          </a:solidFill>
                          <a:effectLst/>
                          <a:latin typeface="Colors Of Autumn" panose="02000500000000000000" pitchFamily="2" charset="0"/>
                          <a:ea typeface="+mn-ea"/>
                          <a:cs typeface="+mn-cs"/>
                        </a:rPr>
                        <a:t>All Mixed Up</a:t>
                      </a:r>
                      <a:endParaRPr lang="ru-RU" sz="2800" dirty="0">
                        <a:solidFill>
                          <a:schemeClr val="bg1">
                            <a:lumMod val="95000"/>
                            <a:lumOff val="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i="0" kern="1200" dirty="0" smtClean="0">
                          <a:solidFill>
                            <a:schemeClr val="bg1">
                              <a:lumMod val="95000"/>
                              <a:lumOff val="5000"/>
                            </a:schemeClr>
                          </a:solidFill>
                          <a:effectLst/>
                          <a:latin typeface="Colors Of Autumn" panose="02000500000000000000" pitchFamily="2" charset="0"/>
                          <a:ea typeface="+mn-ea"/>
                          <a:cs typeface="+mn-cs"/>
                        </a:rPr>
                        <a:t>Normal</a:t>
                      </a:r>
                      <a:r>
                        <a:rPr lang="en-US" sz="2800" b="1" i="0" kern="1200" baseline="0" dirty="0" smtClean="0">
                          <a:solidFill>
                            <a:schemeClr val="bg1">
                              <a:lumMod val="95000"/>
                              <a:lumOff val="5000"/>
                            </a:schemeClr>
                          </a:solidFill>
                          <a:effectLst/>
                          <a:latin typeface="Colors Of Autumn" panose="02000500000000000000" pitchFamily="2" charset="0"/>
                          <a:ea typeface="+mn-ea"/>
                          <a:cs typeface="+mn-cs"/>
                        </a:rPr>
                        <a:t> </a:t>
                      </a:r>
                      <a:endParaRPr lang="ru-RU" sz="2800" dirty="0">
                        <a:solidFill>
                          <a:schemeClr val="bg1">
                            <a:lumMod val="95000"/>
                            <a:lumOff val="5000"/>
                          </a:schemeClr>
                        </a:solidFill>
                      </a:endParaRPr>
                    </a:p>
                  </a:txBody>
                  <a:tcPr anchor="ctr"/>
                </a:tc>
              </a:tr>
              <a:tr h="1381845">
                <a:tc>
                  <a:txBody>
                    <a:bodyPr/>
                    <a:lstStyle/>
                    <a:p>
                      <a:pPr algn="ctr"/>
                      <a:r>
                        <a:rPr lang="en-US" sz="4000" dirty="0" smtClean="0">
                          <a:solidFill>
                            <a:schemeClr val="bg1">
                              <a:lumMod val="95000"/>
                              <a:lumOff val="5000"/>
                            </a:schemeClr>
                          </a:solidFill>
                          <a:latin typeface="basic title font" pitchFamily="2" charset="0"/>
                          <a:hlinkClick r:id="rId3" action="ppaction://hlinksldjump"/>
                        </a:rPr>
                        <a:t>10</a:t>
                      </a:r>
                      <a:endParaRPr lang="ru-RU" sz="4000" dirty="0">
                        <a:solidFill>
                          <a:schemeClr val="bg1">
                            <a:lumMod val="95000"/>
                            <a:lumOff val="5000"/>
                          </a:schemeClr>
                        </a:solidFill>
                      </a:endParaRPr>
                    </a:p>
                  </a:txBody>
                  <a:tcPr anchor="ctr"/>
                </a:tc>
                <a:tc>
                  <a:txBody>
                    <a:bodyPr/>
                    <a:lstStyle/>
                    <a:p>
                      <a:pPr algn="ctr"/>
                      <a:r>
                        <a:rPr lang="en-US" sz="4000" dirty="0" smtClean="0">
                          <a:solidFill>
                            <a:schemeClr val="bg1">
                              <a:lumMod val="95000"/>
                              <a:lumOff val="5000"/>
                            </a:schemeClr>
                          </a:solidFill>
                          <a:latin typeface="basic title font" pitchFamily="2" charset="0"/>
                          <a:hlinkClick r:id="rId4" action="ppaction://hlinksldjump"/>
                        </a:rPr>
                        <a:t>10</a:t>
                      </a:r>
                      <a:endParaRPr lang="ru-RU" sz="4000" dirty="0">
                        <a:solidFill>
                          <a:schemeClr val="bg1">
                            <a:lumMod val="95000"/>
                            <a:lumOff val="5000"/>
                          </a:schemeClr>
                        </a:solidFill>
                      </a:endParaRPr>
                    </a:p>
                  </a:txBody>
                  <a:tcPr anchor="ctr"/>
                </a:tc>
              </a:tr>
              <a:tr h="1381845">
                <a:tc>
                  <a:txBody>
                    <a:bodyPr/>
                    <a:lstStyle/>
                    <a:p>
                      <a:pPr algn="ctr"/>
                      <a:r>
                        <a:rPr lang="en-US" sz="4000" dirty="0" smtClean="0">
                          <a:solidFill>
                            <a:schemeClr val="bg1">
                              <a:lumMod val="95000"/>
                              <a:lumOff val="5000"/>
                            </a:schemeClr>
                          </a:solidFill>
                          <a:latin typeface="basic title font" pitchFamily="2" charset="0"/>
                          <a:hlinkClick r:id="rId5" action="ppaction://hlinksldjump"/>
                        </a:rPr>
                        <a:t>20</a:t>
                      </a:r>
                      <a:endParaRPr lang="ru-RU" sz="4000" dirty="0">
                        <a:solidFill>
                          <a:schemeClr val="bg1">
                            <a:lumMod val="95000"/>
                            <a:lumOff val="5000"/>
                          </a:schemeClr>
                        </a:solidFill>
                      </a:endParaRPr>
                    </a:p>
                  </a:txBody>
                  <a:tcPr anchor="ctr"/>
                </a:tc>
                <a:tc>
                  <a:txBody>
                    <a:bodyPr/>
                    <a:lstStyle/>
                    <a:p>
                      <a:pPr algn="ctr"/>
                      <a:r>
                        <a:rPr lang="en-US" sz="4000" dirty="0" smtClean="0">
                          <a:solidFill>
                            <a:schemeClr val="bg1">
                              <a:lumMod val="95000"/>
                              <a:lumOff val="5000"/>
                            </a:schemeClr>
                          </a:solidFill>
                          <a:latin typeface="basic title font" pitchFamily="2" charset="0"/>
                          <a:hlinkClick r:id="rId6" action="ppaction://hlinksldjump"/>
                        </a:rPr>
                        <a:t>20</a:t>
                      </a:r>
                      <a:endParaRPr lang="ru-RU" sz="4000" dirty="0">
                        <a:solidFill>
                          <a:schemeClr val="bg1">
                            <a:lumMod val="95000"/>
                            <a:lumOff val="5000"/>
                          </a:schemeClr>
                        </a:solidFill>
                      </a:endParaRPr>
                    </a:p>
                  </a:txBody>
                  <a:tcPr anchor="ctr"/>
                </a:tc>
              </a:tr>
              <a:tr h="1381845">
                <a:tc>
                  <a:txBody>
                    <a:bodyPr/>
                    <a:lstStyle/>
                    <a:p>
                      <a:pPr algn="ctr"/>
                      <a:r>
                        <a:rPr lang="en-US" sz="4000" dirty="0" smtClean="0">
                          <a:solidFill>
                            <a:schemeClr val="bg1">
                              <a:lumMod val="95000"/>
                              <a:lumOff val="5000"/>
                            </a:schemeClr>
                          </a:solidFill>
                          <a:latin typeface="basic title font" pitchFamily="2" charset="0"/>
                          <a:hlinkClick r:id="rId7" action="ppaction://hlinksldjump"/>
                        </a:rPr>
                        <a:t>30</a:t>
                      </a:r>
                      <a:endParaRPr lang="ru-RU" sz="4000" dirty="0">
                        <a:solidFill>
                          <a:schemeClr val="bg1">
                            <a:lumMod val="95000"/>
                            <a:lumOff val="5000"/>
                          </a:schemeClr>
                        </a:solidFill>
                      </a:endParaRPr>
                    </a:p>
                  </a:txBody>
                  <a:tcPr anchor="ctr"/>
                </a:tc>
                <a:tc>
                  <a:txBody>
                    <a:bodyPr/>
                    <a:lstStyle/>
                    <a:p>
                      <a:pPr algn="ctr"/>
                      <a:r>
                        <a:rPr lang="en-US" sz="4000" dirty="0" smtClean="0">
                          <a:solidFill>
                            <a:schemeClr val="bg1">
                              <a:lumMod val="95000"/>
                              <a:lumOff val="5000"/>
                            </a:schemeClr>
                          </a:solidFill>
                          <a:latin typeface="basic title font" pitchFamily="2" charset="0"/>
                          <a:hlinkClick r:id="rId8" action="ppaction://hlinksldjump"/>
                        </a:rPr>
                        <a:t>30</a:t>
                      </a:r>
                      <a:endParaRPr lang="ru-RU" sz="4000" dirty="0">
                        <a:solidFill>
                          <a:schemeClr val="bg1">
                            <a:lumMod val="95000"/>
                            <a:lumOff val="5000"/>
                          </a:schemeClr>
                        </a:solidFill>
                      </a:endParaRPr>
                    </a:p>
                  </a:txBody>
                  <a:tcPr anchor="ctr"/>
                </a:tc>
              </a:tr>
              <a:tr h="1381845">
                <a:tc>
                  <a:txBody>
                    <a:bodyPr/>
                    <a:lstStyle/>
                    <a:p>
                      <a:pPr algn="ctr"/>
                      <a:r>
                        <a:rPr lang="en-US" sz="4000" dirty="0" smtClean="0">
                          <a:solidFill>
                            <a:schemeClr val="bg1">
                              <a:lumMod val="95000"/>
                              <a:lumOff val="5000"/>
                            </a:schemeClr>
                          </a:solidFill>
                          <a:latin typeface="basic title font" pitchFamily="2" charset="0"/>
                          <a:hlinkClick r:id="rId9" action="ppaction://hlinksldjump"/>
                        </a:rPr>
                        <a:t>40</a:t>
                      </a:r>
                      <a:endParaRPr lang="ru-RU" sz="4000" dirty="0">
                        <a:solidFill>
                          <a:schemeClr val="bg1">
                            <a:lumMod val="95000"/>
                            <a:lumOff val="5000"/>
                          </a:schemeClr>
                        </a:solidFill>
                      </a:endParaRPr>
                    </a:p>
                  </a:txBody>
                  <a:tcPr anchor="ctr"/>
                </a:tc>
                <a:tc>
                  <a:txBody>
                    <a:bodyPr/>
                    <a:lstStyle/>
                    <a:p>
                      <a:pPr algn="ctr"/>
                      <a:r>
                        <a:rPr lang="en-US" sz="4000" dirty="0" smtClean="0">
                          <a:solidFill>
                            <a:schemeClr val="bg1">
                              <a:lumMod val="95000"/>
                              <a:lumOff val="5000"/>
                            </a:schemeClr>
                          </a:solidFill>
                          <a:latin typeface="basic title font" pitchFamily="2" charset="0"/>
                          <a:hlinkClick r:id="rId10" action="ppaction://hlinksldjump"/>
                        </a:rPr>
                        <a:t>40</a:t>
                      </a:r>
                      <a:endParaRPr lang="ru-RU" sz="4000" dirty="0">
                        <a:solidFill>
                          <a:schemeClr val="bg1">
                            <a:lumMod val="95000"/>
                            <a:lumOff val="5000"/>
                          </a:schemeClr>
                        </a:solidFill>
                      </a:endParaRPr>
                    </a:p>
                  </a:txBody>
                  <a:tcPr anchor="ctr"/>
                </a:tc>
              </a:tr>
            </a:tbl>
          </a:graphicData>
        </a:graphic>
      </p:graphicFrame>
    </p:spTree>
    <p:extLst>
      <p:ext uri="{BB962C8B-B14F-4D97-AF65-F5344CB8AC3E}">
        <p14:creationId xmlns:p14="http://schemas.microsoft.com/office/powerpoint/2010/main" val="18329274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a:t>Imagine this: </a:t>
            </a:r>
            <a:br>
              <a:rPr lang="en-US" sz="2800" dirty="0"/>
            </a:br>
            <a:r>
              <a:rPr lang="en-US" sz="2800" dirty="0"/>
              <a:t>A couple’s daughter is called to testify in a trial between her father and mother. She states: “They were not the happiest couple. The first time I caught him cheating it was so traumatizing. I didn’t want to believe my father would betray my mother like that. I went to therapy to release all the pain that was building up inside of me.” What is this an example(s) of? </a:t>
            </a:r>
            <a:endParaRPr lang="ru-RU" sz="2800" dirty="0"/>
          </a:p>
        </p:txBody>
      </p:sp>
    </p:spTree>
    <p:custDataLst>
      <p:tags r:id="rId1"/>
    </p:custDataLst>
    <p:extLst>
      <p:ext uri="{BB962C8B-B14F-4D97-AF65-F5344CB8AC3E}">
        <p14:creationId xmlns:p14="http://schemas.microsoft.com/office/powerpoint/2010/main" val="4983882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100" dirty="0"/>
              <a:t>“They were not the happiest couple” is an example of a </a:t>
            </a:r>
            <a:r>
              <a:rPr lang="en-US" sz="3100" u="sng" dirty="0"/>
              <a:t>Litotes</a:t>
            </a:r>
            <a:r>
              <a:rPr lang="en-US" sz="3100" dirty="0"/>
              <a:t> because she didn’t want to slander her parents and could’ve said they were very unhappy. “I went to therapy to release all the pain that was building up inside of me” is an example of </a:t>
            </a:r>
            <a:r>
              <a:rPr lang="en-US" sz="3100" u="sng" dirty="0"/>
              <a:t>Catharsis</a:t>
            </a:r>
            <a:r>
              <a:rPr lang="en-US" sz="3100" dirty="0"/>
              <a:t> because finding out her dad cheated on her mom was a tragedy and she wanted to be relieved of the pain.</a:t>
            </a:r>
            <a:r>
              <a:rPr lang="en-US" dirty="0"/>
              <a:t/>
            </a:r>
            <a:br>
              <a:rPr lang="en-US" dirty="0"/>
            </a:br>
            <a:endParaRPr lang="ru-RU" dirty="0"/>
          </a:p>
        </p:txBody>
      </p:sp>
    </p:spTree>
    <p:custDataLst>
      <p:tags r:id="rId1"/>
    </p:custDataLst>
    <p:extLst>
      <p:ext uri="{BB962C8B-B14F-4D97-AF65-F5344CB8AC3E}">
        <p14:creationId xmlns:p14="http://schemas.microsoft.com/office/powerpoint/2010/main" val="13766485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8882" y="248265"/>
            <a:ext cx="7680960" cy="4324044"/>
          </a:xfrm>
        </p:spPr>
        <p:txBody>
          <a:bodyPr>
            <a:normAutofit fontScale="90000"/>
          </a:bodyPr>
          <a:lstStyle/>
          <a:p>
            <a:r>
              <a:rPr lang="en-US" dirty="0" smtClean="0"/>
              <a:t>What is this an example(s) of?</a:t>
            </a:r>
            <a:br>
              <a:rPr lang="en-US" dirty="0" smtClean="0"/>
            </a:br>
            <a:r>
              <a:rPr lang="en-US" sz="3100" dirty="0" smtClean="0"/>
              <a:t>I was talking to my friend and she was telling me about a poster she read and it said “War is peace. Freedom is slavery and ignorance is strength.” She told me she agreed with what the message was conveying, I told her that her comments on politics are not useless.</a:t>
            </a:r>
            <a:endParaRPr lang="ru-RU" sz="3100" dirty="0"/>
          </a:p>
        </p:txBody>
      </p:sp>
    </p:spTree>
    <p:custDataLst>
      <p:tags r:id="rId1"/>
    </p:custDataLst>
    <p:extLst>
      <p:ext uri="{BB962C8B-B14F-4D97-AF65-F5344CB8AC3E}">
        <p14:creationId xmlns:p14="http://schemas.microsoft.com/office/powerpoint/2010/main" val="3642047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Loaded Statement and </a:t>
            </a:r>
            <a:r>
              <a:rPr lang="en-US" sz="3200" dirty="0" err="1" smtClean="0"/>
              <a:t>Litote</a:t>
            </a:r>
            <a:r>
              <a:rPr lang="en-US" sz="3200" dirty="0" smtClean="0"/>
              <a:t> because it is using descriptive words that evoke emotion and it uses an understatement to add emphasizes on the idea.</a:t>
            </a:r>
            <a:endParaRPr lang="ru-RU" sz="3200" dirty="0"/>
          </a:p>
        </p:txBody>
      </p:sp>
    </p:spTree>
    <p:custDataLst>
      <p:tags r:id="rId1"/>
    </p:custDataLst>
    <p:extLst>
      <p:ext uri="{BB962C8B-B14F-4D97-AF65-F5344CB8AC3E}">
        <p14:creationId xmlns:p14="http://schemas.microsoft.com/office/powerpoint/2010/main" val="1641523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926592"/>
            <a:ext cx="7680960" cy="2904429"/>
          </a:xfrm>
        </p:spPr>
        <p:txBody>
          <a:bodyPr>
            <a:normAutofit fontScale="90000"/>
          </a:bodyPr>
          <a:lstStyle/>
          <a:p>
            <a:r>
              <a:rPr lang="en-US" dirty="0" smtClean="0"/>
              <a:t>What does the following describes?</a:t>
            </a:r>
            <a:br>
              <a:rPr lang="en-US" dirty="0" smtClean="0"/>
            </a:br>
            <a:r>
              <a:rPr lang="en-US" sz="2000" dirty="0" smtClean="0"/>
              <a:t>Another </a:t>
            </a:r>
            <a:r>
              <a:rPr lang="en-US" sz="2000" dirty="0"/>
              <a:t>character in a story who contrasts with the main character, usually to highlight one of their attributes. </a:t>
            </a:r>
            <a:r>
              <a:rPr lang="en-US" sz="2000" dirty="0" smtClean="0"/>
              <a:t>Wording </a:t>
            </a:r>
            <a:r>
              <a:rPr lang="en-US" sz="2000" dirty="0"/>
              <a:t>that attempts to influence an audience by using appeal to emotion or </a:t>
            </a:r>
            <a:r>
              <a:rPr lang="en-US" sz="2000" dirty="0" smtClean="0"/>
              <a:t>stereotypes</a:t>
            </a:r>
            <a:br>
              <a:rPr lang="en-US" sz="2000" dirty="0" smtClean="0"/>
            </a:br>
            <a:endParaRPr lang="ru-RU" sz="2000" dirty="0"/>
          </a:p>
        </p:txBody>
      </p:sp>
      <p:sp>
        <p:nvSpPr>
          <p:cNvPr id="2" name="TextBox 1"/>
          <p:cNvSpPr txBox="1"/>
          <p:nvPr/>
        </p:nvSpPr>
        <p:spPr>
          <a:xfrm>
            <a:off x="1529255" y="3547241"/>
            <a:ext cx="6101255" cy="923330"/>
          </a:xfrm>
          <a:prstGeom prst="rect">
            <a:avLst/>
          </a:prstGeom>
          <a:noFill/>
        </p:spPr>
        <p:txBody>
          <a:bodyPr wrap="square" rtlCol="0">
            <a:spAutoFit/>
          </a:bodyPr>
          <a:lstStyle/>
          <a:p>
            <a:pPr marL="342900" indent="-342900">
              <a:buFont typeface="+mj-lt"/>
              <a:buAutoNum type="alphaUcPeriod"/>
            </a:pPr>
            <a:r>
              <a:rPr lang="en-US" dirty="0" smtClean="0"/>
              <a:t>Colloquial and Propaganda</a:t>
            </a:r>
          </a:p>
          <a:p>
            <a:pPr marL="342900" indent="-342900">
              <a:buFont typeface="+mj-lt"/>
              <a:buAutoNum type="alphaUcPeriod"/>
            </a:pPr>
            <a:r>
              <a:rPr lang="en-US" dirty="0" smtClean="0"/>
              <a:t>Foil and Loaded Statement</a:t>
            </a:r>
          </a:p>
          <a:p>
            <a:pPr marL="342900" indent="-342900">
              <a:buFont typeface="+mj-lt"/>
              <a:buAutoNum type="alphaUcPeriod"/>
            </a:pPr>
            <a:r>
              <a:rPr lang="en-US" dirty="0" smtClean="0"/>
              <a:t>Catharsis and Litotes</a:t>
            </a:r>
            <a:endParaRPr lang="en-US" dirty="0"/>
          </a:p>
        </p:txBody>
      </p:sp>
    </p:spTree>
    <p:custDataLst>
      <p:tags r:id="rId1"/>
    </p:custDataLst>
    <p:extLst>
      <p:ext uri="{BB962C8B-B14F-4D97-AF65-F5344CB8AC3E}">
        <p14:creationId xmlns:p14="http://schemas.microsoft.com/office/powerpoint/2010/main" val="245126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 </a:t>
            </a:r>
            <a:endParaRPr lang="ru-RU" dirty="0"/>
          </a:p>
        </p:txBody>
      </p:sp>
    </p:spTree>
    <p:custDataLst>
      <p:tags r:id="rId1"/>
    </p:custDataLst>
    <p:extLst>
      <p:ext uri="{BB962C8B-B14F-4D97-AF65-F5344CB8AC3E}">
        <p14:creationId xmlns:p14="http://schemas.microsoft.com/office/powerpoint/2010/main" val="24674871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926592"/>
            <a:ext cx="7680960" cy="4307560"/>
          </a:xfrm>
        </p:spPr>
        <p:txBody>
          <a:bodyPr/>
          <a:lstStyle/>
          <a:p>
            <a:r>
              <a:rPr lang="en-US" dirty="0" smtClean="0"/>
              <a:t>The following is an example(s) of?</a:t>
            </a:r>
            <a:br>
              <a:rPr lang="en-US" dirty="0" smtClean="0"/>
            </a:br>
            <a:r>
              <a:rPr lang="en-US" dirty="0" smtClean="0"/>
              <a:t>What am I </a:t>
            </a:r>
            <a:r>
              <a:rPr lang="en-US" dirty="0" err="1" smtClean="0"/>
              <a:t>gonna</a:t>
            </a:r>
            <a:r>
              <a:rPr lang="en-US" dirty="0" smtClean="0"/>
              <a:t> buy with only $</a:t>
            </a:r>
            <a:r>
              <a:rPr lang="en-US" dirty="0" err="1" smtClean="0"/>
              <a:t>5M</a:t>
            </a:r>
            <a:r>
              <a:rPr lang="en-US" dirty="0" smtClean="0"/>
              <a:t>?</a:t>
            </a:r>
            <a:endParaRPr lang="ru-RU" dirty="0"/>
          </a:p>
        </p:txBody>
      </p:sp>
    </p:spTree>
    <p:custDataLst>
      <p:tags r:id="rId1"/>
    </p:custDataLst>
    <p:extLst>
      <p:ext uri="{BB962C8B-B14F-4D97-AF65-F5344CB8AC3E}">
        <p14:creationId xmlns:p14="http://schemas.microsoft.com/office/powerpoint/2010/main" val="2185105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531F5AD0-4121-4BFC-971D-ACC61065FCC1"/>
  <p:tag name="ISPRING_SCORM_RATE_SLIDES" val="1"/>
  <p:tag name="ISPRINGONLINEFOLDERID" val="237"/>
  <p:tag name="ISPRINGONLINEFOLDERPATH" val="Каталог/Game On"/>
  <p:tag name="ISPRINGCLOUDFOLDERID" val="0"/>
  <p:tag name="ISPRINGCLOUDFOLDERPATH" val="Content List"/>
  <p:tag name="ISPRING_PRESENTATION_TITLE" val="Jeopardy game sample"/>
  <p:tag name="ISPRING_PLAYERS_CUSTOMIZATION" val="UEsDBBQAAgAIAH0EJEd7BdOSwAEAANoDAAAPAAAAbm9uZS9wbGF5ZXIueG1spZJPb9QwEMXPW6nfIfK99m4Rolo59ICUE0WVFhC3lTeZJqaOHTwTsvvtmfzZpFuQQOKQaPIy72fPs/X9sXbJT4hog0/FRq5FAj4PhfVlKr58zm7uxP376yvdOHOCmNgiFT54EEkBmEfbEPseDVWpeCFIhoqEXx63R7SpqIiarVJd18nujQyxVLfr9UZ9e/i4yyuozY31SMbnzF32ciuSJtoQLZ1S8W4trq9WA/ICZ5F7fInBtf3KKPNQqyYCgieIatz2bN3S38381MErOjWAgkdfDbMfTP78EIrWAfbaSo9tOyDqCYO20rS1mzufYMxTMTbsa0A0JaB0vhRq9Ko/mPWTM1hNHLzA9tymPTiLFYsjfejeL+r+bBmyVxNHXYJ0PUwwnGLWOpeBoTZCIZIIP1rLVdZjv85HsN6IcTnP3Xt8tl5il7PGVWZyCvH0gR18JFOUco5ejtHLwdTbh+ITF49TnLsFMgezhKArqt3bf86j7/6fOAp4Mq0jcV7B+gKOmeW/BDWPQsAz9pqkxsl+tTOVd9ce6hdX40Iadzdl8R1FQiaWwNewMGTUos8w9Zqm1fg5JTTHotXv91JPRC5/AVBLAwQUAAIACADKtjJHWn+5mToEAADhDgAAHQAAAHVuaXZlcnNhbC9jb21tb25fbWVzc2FnZXMubG5nrVf/bts2EP6/QN+BEFBgA7a0HdCiGBIHtMTYQmTJleg42Q8IjMTYRCgxkyi32V99mj7YnmRHym7spoOkdIBtmLTvu9Pdd9+Rx6cfC4k2vKqFKk+c10evHMTLTOWiXJ04C3r28zsH1ZqVOZOq5CdOqRx0Onr+7FiyctWwFYfvz58hdFzwuoZlPTKrhzUS+YkzH6duNJvj8CoNokmUjv2JM3JVccfKexSolfqj+uGXt+8+vn7z9sfjl1vLPkDJDAfBIRSySG9e9QAKaRwFKaCRIA3JJXVG5nOYXbSggR8SZ7T9Msx6HpMLZ2Q+O+0WcUxCmiaB75HUT9IwojYXAaHEc0ZXqkFrtuFIK7QR/APSaw6V1KLiqJYitz9kCjbKhnc586IZ9sM0JgmNfZf6UeiMElVV9z9ZWNbotarAXY1yUbNryXPrEzhjf7+reA2umQZOIXjptYB/qoKJ8qjTdYyXfjhJaRQFSUpCb7fjjEiZI69ixs1AlBgnJAaAitW8eoJtallmzRGWchjC1J9MA3hTE8JUrNYS3npoHHMCNZjzsssKOEJiYFeSLKPYM0kDV4ihO1bXH1SVH/Bjv1BdwH7oRkBBl+6BU4OxA4YaC1COquKZ7gKbkSTBE5KOo0sgMvRdNMQiOod2Ox9icUUSaBGSdNmE+MKfYEN402I7/u/6K2OGzvIesSwDO5O+jVBNDTsmpdAFttPqYV4S8n4BVfNx8I0ubgEhsbZeK7HhEEKVd7MHNMUlnuHP+4X/W3qG/YB4KRDKi5YptWJnnDGQh1JpxKRU5gHAL8s3rMw4uuYZa4Dw9/C3XOT2b6bYNpK/GvE3YnorLS+2qhR65PLF0cDQDoTscYRFU0N4WvPiTne53gv/KVEYYv9nCH0efaD/pG3WsQ8dMBaqvwUBeTaCBIoq+1v54Rk4mrc9D6LglzcDfIbRFiBU6KkYF5CqgxAuIIUD7JdknPgUhu2SX9dCd84xW9m2QN8uagYHB8k1fyjsNb9R0BOSs007zkDWbKU7C7o3LQ+0h/o0gJBDAFy1IxEgpSgg/rwH5mJGdhloJePgSZaqkbltUSlurWxAbpuCP57DN5Uq7K5k9Y68rWqdfk8U7cPFrdP5gHmSEBy709TFoUvMEc40jexpBFw0MQU0SQM8NuZAyoLpbA1aeaOaMu8J1J7CPHKGAWyb0oSzKlv/8+lzT4yvIml30Xb310Eg0GFGiMgXsN9DpXn9ZxcIxeNDO7voY7U9te7seh5iqQ90+F9Oh6zV9EIVsHXU7RfYti0aphS70xkQMrH8U02VdY/efYQZjs9BVOz5yhnNWHULikSVkoNQbKoNAfUw7w8Xh0ZLUfIhtt+n6eaBqT9PsefZWxQ0nxTZbTu8cjgrZtvrlITrVF8wd4pDELyv8Hgu9EBAOyN28gKN3q4f2nzzeGR8WdX2Mnr8cu9u+i9QSwMEFAACAAgAyrYyR9dSmKcYBAAA+BAAACcAAAB1bml2ZXJzYWwvZmxhc2hfcHVibGlzaGluZ19zZXR0aW5ncy54bWzNWG1PIkkQ/s6v6MxlP66jrnoeAQyHQySLwMF4u+ZyIc1MwfTZ0z073YPLftpfsz/sfslV07wqanvGjfGDUlP11NtTVYyVs68pJ1PIFZOi6h3s7XsERCRjJiZV7ypsvj/1iNJUxJRLAVVPSI+c1UqVrBhxppIBaI2qiiCMUOVMV71E66zs+7e3t3tMZbl5KnmhEV/tRTL1sxwUCA25n3E6w196loHyaqUSIRUrupRxwYGwGEMQzERHeZNTlXi+VRvR6GaSy0LEDcllTvLJqOr9clo3P0sdC3XOUhAmOVVDoRHrMo1jZuKhfMC+AUmATRIM/GD/yCO3LNZJ1fuwf2hwUN+/jzNHt1lQg9OQmI7QCwcpaBpTTe1H6zGHMeRYV1A1nReAoFuyDU0NX/VKYEXxTNCURSE+IaZWVe88HPaDZtAPOo1geNVv21CdLcJW2A6cbAbt1nkw7HTDYDC8CC/bzzYKg8/hM4yeG5kzfKN72at3roefgt8HrdDNxcV1L+i3W52Pw7DbbYet3tpq3sCNVlX87a5XkB2yyDd7i9TPqJi15UTe6a8CjTPHaT6BUDYZMnFMuQKP/JPB5I+CcqZnhp04mjcAWV1lEOm+YV7VM2zy1nAWEONCOq55fXyy4vXhyelW7r71v85rV5gVqjWNEhwAveTvpmSpNZZii7rmMxlJHq8SgnQEcYemsDHXgxsmmqh54JEx9oBjqvWcUe4RpjH1aGWsipHSTM83SXNTkyAWbiwgl4N7pYgSmmN+alO+qLqZ3aj2V0dqUH/bQljRQ6r9ZU9dlD/JgsdkJgvC2Q0QLQlSokjxrwTI5vIg41ymcykuOE0UZ5jJlMEtxGcujq7RRVqgpekcB209fCnYNzKCscwRF+gUtzDKmbL4e88CzqhSa1C6jPGdHcFW5zz4/M4kSOMpxXX2PHAkEqSZfg18irkLiS44l1jNDQisTEQLBfP+xCyeq7mk6ew7odN5000j56DYbobxWEx8ECHlmVicAgfAiAoiBZ8RGiEDlaHQlMlCocSSxUKr/xWgNSVMzEOd4GSiszyG3AVt/+Dww9Hxya+nv5X3/H+//3j/qNFi0/Y4Nd7sqm08epycLe8cwifsHjg4blZ3zs4TRo8cnycsHzlB92ybMk/NNMX3wt19ihfb//6GrPhmc+9e5PN78xb3+CCo9xsXpB8MrtrhoOxC3I4kWLAoQeaPzVdJF5vuVYjtCJzgTdVdFHv94E8nQGyg03i7ue10nRL+6HgazW3rbdw1pxDwME3sFcTTxFnKkL4/bee8ZAM8NFIvXx4/ZYxf9H3M7oBXGmOgeZRgR1+NBW9+Tb5med9Sxeyn1QvU1htTxd/5fm2epEywFOtovrKsXsprx0f7+A6281GphGjb/62olf4DUEsDBBQAAgAIAMq2MkclWy5YugIAAFMKAAAhAAAAdW5pdmVyc2FsL2ZsYXNoX3NraW5fc2V0dGluZ3MueG1slVZtT9swEP6+X1F13wl7LZNMJSidhMQGGojvTnJNrDp2ZDtl/ffzOTZx2qTpekKq757nfL63QvSWieWH2Yxkkkv1DMYwUWjUBN2M5dfztDFGiotMCgPCXAipKsrny48/3YckDjnFkjtQ53I2NIPumoX7nEPxd3xboIwRMlnVVOwfZCEvUpptCyUbkU+GVu5rUJyJrUVe/lis1qMXcKbNvYGqF9P6CuU8Sq1Aa8CQvq9RJlmcpsDDTZfucyanu+r06w9oO6aZcbSbTyhjtJoW0E/y1Q3KOF5Y7/2qLFBOEwz8NRb65TPKKJTTPai+87uvKKMMWTf1//RIrWSBCe1zThfxncMlze34YVSXKJMEfBBeNFkFnx731rsI5L/Gc09wXJXkT5jXg4WARU85LI1qgCTh1Np0Kd8eG2PnA5YbyrUFxKoO9GSDfqKNDm76ug73B96YyGNfXtNBXiVvKli1AUfu+voOv1rdul0RO33XRREq2HllFGKn7JC/bV6PkJGyQz5zlsOj4Psj+KGl5YQa31JfzdPpt1YQ1B5zbw2nYMWbHnBydXS1VwRMJXNYagznhVWAZSOJ07UhJUcxEUF3rKCGSfELcenePUaT5MDgW224sYhhhsNQv7kY7ZaO6+XO0+3Y/ih0b2vPM2N3+PWcGkOzsrI/Sno+8zw7JNbNPBlm4Ja0cFD3YiMjjgtsjFRRtQX1IiXX51KENHA2WLazNQYnSZQEkgxnmXgnQ+kXTZWCWtuqMQht09e1uJIVJbd/5pXBG+TB6Is2Ym2pprT+BGX8HR5pfBMAVVkZurY9tJaq4YZx2EGY/Ujhnjz2NqJtl4413I15gI2JW85rDnoyGqOuJf2m6Hol9tM3DBBebVjDjNYy3faGpto9rDf4YQl3IffWclhm2HvxHnNn30o9x9Z+nECrxH8m/wFQSwMEFAACAAgAyrYyRwhG4fbrAwAACRAAACYAAAB1bml2ZXJzYWwvaHRtbF9wdWJsaXNoaW5nX3NldHRpbmdzLnhtbM1X3XIaNxS+5yk028llWNtJXJcBPBQvYyYYKKybeDodRuwKVrVW2khaCLnq0/TB+iQ9WvFrbCyaxO34AnP2nO/8fecctnr5OWVoRqSigte80/KJhwiPREz5tObdhq3XFx5SGvMYM8FJzePCQ5f1UjXLx4yqZEi0BlWFAIarSqZrXqJ1VvH9+XxepiqT5qlguQZ8VY5E6meSKMI1kX7G8AI+9CIjyquXSghVrehGxDkjiMYQAqcmOsyudco832qNcXQ/lSLncVMwIZGcjmveDxcN87fSsUhXNCXc5KbqIDRiXcFxTE04mA3pF4ISQqcJxH168tZDcxrrpOa9OTkzOKDv7+MU6DYJbHCaArLheukgJRrHWGP71XqUZEIklJWoupY5AdAd2ZamJp/1WmBF8YLjlEYhPEGmVDXvKhwNglYwCLrNYHQ76NhQnS3CdtgJnGyGnfZVMOr2wmA4ug5vOkcbhcHH8AijYyNzhm/2bvqN7t3oQ/DzsB26ubi+6weDTrv7fhT2ep2w3d9YFQ3calXV3+16FdghcrndW2B+hvmiI6biQX8V0TByDMspCUWLAhMnmCnioT8yMv0lx4zqhWEnTOY9IVlDZSTSA8O8mmfY5G3gLCDEBXTc8Prd+ZrXZ+cXO7n71v8mr8fCrGKtcZTAAOgVf7clK62J4DvUNd/RWLB4ndAEiswgl4akmHmIasgtWj/VpgK6RRmU39ielidc7yUXJVhCxGpbvqyjmcao/ltXaKJ+t6lZ0VOqg1WXXJQ/iJzFaCFyxOg9QVogaHKewn8JQdvrAE2kSAspw0ojxWhM0IySOYkvXRzdgYs0B0vTC0a09fApp1/QmEyEBFyCZ7BWQU6VxS8fBZxhpTageBXjKztU7e5V8PGVSRDHMwwL6jhwoAZJM/098DHkzgW4YExANbcgoDIRzhUp+hPTuFBzSdPZd4JnRdNNIwtQaDeFeCwmPIiAspQvl7sDYIQ5EpwtEI6AgcpQaEZFrkBiyWKh1b8K0JoiyotQp3BCwZmMiXRBOzk9e/P23fmPFz9Vyv7ff/71+qDRcnf2GTbe7PJsHjw3zpYPTtszdk+cEDerB4fkGaMD5+QZywNHZc+2JWRqpineC/fx47rc5/sbsuqbffr4ai4uyMts5mHQGDSv0SAY3nbCYcWFil2BoARRAlyemJ97Lja92xAKHDjBmzq6KPYHwa9OgNASp4F1c9vtOSX83vHYmWvV37pUTiHAqZnauwbHhtGUAiFfbIt8zUw/NSRfvw5eZDAP/2ayY/utBpNgGSXQo+/W1/9+lX3Tgv2famC/rV9Edt48qv6j76klkO++vtdL/wBQSwMEFAACAAgAyrYyR5b/i7mMAQAADQYAAB8AAAB1bml2ZXJzYWwvaHRtbF9za2luX3NldHRpbmdzLmpzjZTLbsIwEEX3fEXkbitEn2m7Q4VKlVhUandVFyYMIcKxLdtJSRH/3ox5xY4DeDb4cnznEdnrXlQvkpDoJVrb33b/4e6tBqgZVcC1q7MOPUedaJbN4CvLgWUciIeU+6MHeXMkQsaEW9Np9Ym2uuFHBP4zp0w3cRmwUAFNhw6XAfA3oK1Ch/+c1nZtbVtqzHlaGCN4PxHcADd9LlROLUOu3uxqdujBogR1Bp3TBBzT2K4u8uj4EGM0uUTkkvJqIlLRn9JkmSpR8FlX/kUlQdVffLkFBs/x69ixY5k27wZyP/H4CaOblAq0hl3exzFGEGZ0CqzhO7DrBOoYtxvy6DLTmdnTwxuMJi1pCq0pPQ0xXIzXXq1pxhhtzsDKbIm7WwyHYLQC1bIa3WM4oJCFvOADSiVSnEgLbc/8gDJBZxlPd6kHGEEOi0XbrukdG7Xlj4hzhYR3hRah25d3PR2he+9p5mDo5NVe3kkoL7swrwho8uQb5NRi/GcE998RocbQZJHXr0Nd7Y9f1xnv3uYfUEsDBBQAAgAIAMq2Mkc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DKtjJHU+sRKmoAAABtAAAAHAAAAHVuaXZlcnNhbC9sb2NhbF9zZXR0aW5ncy54bWyzsa/IzVEoSy0qzszPs1Uy1DNQUkjNS85PycxLt1UKDXHTtVBSKC5JzEtJzMnPS7VVystXUrC347LJyU9OzAlOLSkBKixWKMhJrEwtCknNBTJKUv0Sc4EqnYqAulJTFJzzS4uKU5X07bgAUEsDBBQAAgAIAJGiukaKJOKo+gIAALAIAAAUAAAAdW5pdmVyc2FsL3BsYXllci54bWytVU1v2zAMPafA/oOhe6WkXdc2sFt0BYId1qFA1m23QLUZW4u/Jsl1018/yvL3nG4FdkhgU3yPFPlIu9fPSew8gVQiSz2yoHPiQOpngUhDjzx8XR1fkOurd0duHvM9SEcEHilSYQA8Jk4Aypci1wi+5zrySM9AkZk4uRSZFHqP3GfI3UW6JO+OZuiSKo9EWudLxsqypEIhIg1VFheGRFE/S1guQUGqQTKbBnEa7FL/HY2/JEuZ3uegeshcvz1wTdJyPCsxIClPaSZDdjKfL9iPu89rP4KEH4tUaZ76QBys5Kwq5SP3d3dZUMSgjG3m2iTXoLVJorLNXL0Ui4vUUdL3iHXYJKAUD0HROA0Js1g2AXa3MVdRzaMGtIZX7UTNW/ltzPumcas6xzrnvHiMhYrwqA/prJNAlw2jukl13UpBD42CVoaJOBJ+FUJCUL1+ayUyXxAbsFVclSdVpY8H+LTivs7k/hZhqKK6g7RtGrVNoxWo5aBt9HVHQZrbboHrQkJTqpn7JALIvnApuZHFlZYFuGxkrLFsCHaZvXLdpK4hbqST+OwfemP8Rq35qV7rTAX4H435hERtTUQawPNKoI+GBGuqAYttbFTnMTUxu5xU8Zj0dD0w2RzrpuBFHM1lCDiGAdecdXZ2CAqSK3TxCznC9g4OgiMRRjH+9CTD+PQgTcLlbpKhd3AQHGf+bgLamtsysnEdR2JqFeSyiXXi+oXSWSJeKnkO9oxeVjp8beSao5tctAfn8z9GcRCjGcwtmVhd5qm3r5rDezOnWnU+m9xaBmrFeQBd5NarmYUiH/kEsOVFrG/7OTX7sAcd5Tw1HdNc31HvWbkWL+CUIjBfusWpqUkERjMe+XBx2mPAfuJ2GYSvTIcibrO0qQOlrHqz/1VFmy1ft852/VCHXazhk4DSYuxMfUR1hDIr0mDUQ5p3HxEV4067kcCdGLZ4o8UJijTLPfIeH+o7X55ddlc+x084631r7m1gm8sbVnqdcKcgVuu6vYhb7wZ8/A1QSwMEFAACAAgAyrYyR1YBFdxuAQAA+QIAACkAAAB1bml2ZXJzYWwvc2tpbl9jdXN0b21pemF0aW9uX3NldHRpbmdzLnhtbI1S207cMBB95yssfmBtj2+R0pV8S7UvgLioj1W0MVVUcKrYqBXyx+MAq2VhUfE8zZwzZzTj06bfY7QPKU/342OfxylehZzH+CutTxBqt9PdNF/MIYWcVvvKjzEO099NvJ2WWq2m3Mehnwe7oGmNUff8kJJaOVUzZhhFknnqFXKe24o14BqwFXOU2Hb1TuJFdw7bEPNx1XZ1gH5s2MQU5ryJQ/i3hkP2W+hwg+9zP4yVl9aCLVF2U4tjSyBGuOS+UA0AAlnuiMNFykZqgjxmHEMxigIFRDgnjShEUg416xpRVZhvBGKSMeoK9bR2I62No7ZIaAjRdZpXjS1dZyTGiBACzBUuoDMYVTZUDQ1qOSA4MCCKNpooQJ3tTMeKd15YjhT1AuPCjAGM98fdb/f2XPvql9fZnfM/gke/4Ci6eGt1xFzt9mGeK/k63P+563NA4/Dt1FzqM+fdT3t+c3nlT1+d+eziHW+xa937U3c/AVBLAwQUAAIACADLtjJHD7wwVHcxAACtVQAAFwAAAHVuaXZlcnNhbC91bml2ZXJzYWwucG5n7XwLVJNn1q6tM9qpKONvrYRL0g6tVlEwIPeQ1KEFta3UWowtl1Qj4A0ihEACubSlhVGBiIoBuWQcqiARUrwQAiFR0UQIkHpJgyYkQkiiYBKSGD5Cbiegjmn/Oev856z/nLXmLF2LFfLyfnvvd+9n7/287/f5Hf58a/ziN73fnDdv3uLNmz76Yt68P4LnzZuf/MYC10gk5JK36+M17Bfxf53XOuj72PXlDxkbP9s4b14bdZFt1x9d3/90aNNX2HnzlvTM/rwmwDTtmTcv8a+bP9r4JT5VO5xyVKtJcRrgKyHfen54q+KdjbCK2sM3/Ne13azx3vfH0JY/3Gu6/P0N6T+2Nb3FiGk6/ebZ/R9U7r/zl6+/PvDp7XP7liVJnM5qXUC3UZjfoj9dfSVd1G8u6DnaDVyQVutIm+Gtoaby4Xssnl077IPhtBXazZIgotJHMW/23wdlftCa3e032eElguSdw16zYw+97nvFr+hRsrjmFuORuWm0ihbDbryN57TyjG/OjSArBgx+8t2LZ3+v/SJMkE801SjWBv1h9nvHkYPl+qbAuXkdS3r8Zz8P5RTHzwkf2xoMg9uf3sUYblPJuUA4xRSuwr3m+su3Vv17PUqAKAKeyM2t+d2RMMcQ1T6kaxOAuz5PgcwJU2wNg2WhRqYrmcQ0YD5icv4KJrkWsWT2bzJKhg/Yvwed+lq1IuNbm1xvlx+d4AMkBdBN6E4+haAK4bYRTx7hfgn86ZlwBJiQpupYS6mH5HNGg3kixjoFwAVSkldRa6gqskA5hla2I0lZs4I/1K7FXCnnDEeh5RqE03J0Yg+nBmWPoB5nH/QoIJzdowtq+CarRkGdUF0krPeVCPVoWB6ZPpKdHA6E8G8afPlvVCtQKnbZxOuz0jD5d0agzPX9HSsIZ3cXdyY7ri8K4kQOLVZ2smHK1OLr2r/TDEGSGsQpRMa9fn2XS0xQTpeWpHphzVVyBoGBi7vF2X/IFklTRYEm23MIqRVV0j1PhGajtfSU6VjEmEiZNzwZocizakaaRZmFiLkL8+u0hbB0vC9zvS9zTe3CLhtZlm6LgoelQkGgGX7mX4BIeF61yzayjDsKpWnW/YokZCk75y6V1mXifRX0bKL+BieNAF6qeXc9Wg57s1zPiNChidSbHlVsHf6CTOC1QpBmLRbI4gNFZj7dFGGxJ9ZLp0NmZUzmrQKBQ4xlGzGnkAvK9ZeqhKY1tzwOQ6kE9toiecdB8GsCzx9BtIEGhZePySCDU8MDRXbMwuseFUpyjt1Qy5yRzYr59sHmZzj6tnpk6exnROTv8eVBnbO5FwSeQ9WJENic41dl4OfAuXVw8o050Nb+XoB+uj8Dfmn+3OD7/21S/6WAb4ePBnE7ClWVyDwmd2Z86/Gct8c+vXX/8zqQYP2s4KujcOt9kS6VYjcvxBa9R2LVLo70b77UgJ7V9u1NO0BxAkWHNx6Xpw7+bfzJI69Zmd9kH7+XWOfnN6d4bZbUnwq7SPvJut2MIQ7teDmeFPpXj+O6BDHPsCsJl5c7Z9bPHZnW4oWbAcTcnEPBUg/qnc5nhp64n44/+evA3Opq+8N6Gi5nza3o4Z52EPgs7pkbVvlvThHfvw19Zvp75xlR0VFzs3bWvodLzIgXzF1+9MRPrf/a2K3HO18ubvMXyH/aFbF5vHmwvHzOp2+v+v9GSeMV65AA3l5o7F2VT42ZGtJVxIPZxxQIp83k2fruM8cH/FJAsghR8hhTf0hXPIT0dKCt7fi2L7a8tO5yHMr6QBJYfGNVPf4fviCgd9PqlxbetevO0lIfxJjvbdcyfADC1P0MiOzEjtaX69GhlOIyKsKBj1yZGsdVNHz5chFA44pU/MiouEz8Ld6PIP7pV/fL8gg4JVYUA5yibyHtB4VcyXtpUW54ocOiyU+AW/ZEvlX/NRfx2yu3Wv5017IrSEPEKeGW+oqvWS992GlPe9p1HhmuOyGAqArh6fMGgJP9Xs1W1EsHDg8GP5p1xgoMtrX4asmu0lIL97hUaFx2OWRr+rF+6dWQLeMOt0WwGl3lGYeO42h/zl9m7ChJTanelp37JGC9qX3S5bHR0XY2pmhs+MJLA8FkwkQOOedpDx6HBodQ6zTr+/SMifSPfFWJZWJceaVg4J1qJE7dmFMondK6LQy81aVnAavEPM4vJZeQv+nnQr4J4e02JCPGVorWoZv0/oRCt+DXrIv9Ou7K/kPRLI8fQaZykDH4yA6gQgPvYyxnTNQe1ftbJt1mm2hngmLl7NR3h3p30s7oglWRSKCStUkjPl3Sir1rxPkp4o0X6Y3lbkgdRMb9jKa8ITyfViocioy7zrisZ4swt8k7McsR79GttpgAnP0lSh9fViV+S1ANu1atnN4IbSxYlLOAP54dHFY+laLZVYOqPj+BfOnVxtXMn4VSEmPpE1nwH9LnwQS/nHqNWdBvIP3FVGVtNf2sWk6P+swNEXbjmz01YIURbxkJRM+DIa3kP28FFz79mbxz6yrMcsk+t5VO5J/AMAarwijUm1gaMmeHyJ9u+qDnAK6uZB3zQ/FvZuKWNSTFcYmKW1heZzbKWiy2rNqkmTi2cQPzh/6H+T5ycgxvzXaJm0taJZElgu2Ov1dNnNRXdugtfmsUTqgI0bCvtfAu4jXrShSoQMFwU3BF33ILWZkdGKvInDncTwgUY8sYMBFxwLi/1+M4ATfGljeTfeKk1i9e4jOFN8FtiWCJAl4PuTX8q7H7fYaG3Ef3rTuzHshvZh2YyHVLTrMwAGgeYZzIXodZyP2MmSVDpp7ZSVpC+FEdKQSu+GIkg9OEJ9IrGgi5wd35kiDlzlByYvDfVMtJnhMLbyY3kpgfEr2Y9/rR6ZeHw2dmDv/a2PJy0Vu3F7fun+dj3N9tafxQcTO4agdd2mN7fNsap/A4HuVW53JPG8e79s8TBvjqRxk+jCn7O3Wc/zDuqmTtQop6Ey7DM92mdmbdTaoQibn6tumfi7kkzJWpZS0JLztJRF0rCfPxYMIFbpCqcSuSjpZvcax/AIRK9rm59y7OR3GEOG5c1sEQQcH8pD6GvoVA58pZZ19WhKhMlrblluYDZtYFuIDjbTzHkMt1q76mc92nWMm3+knePca7bJcgxCbNSikwLiyxbG/XH3Az+UFwsdb6bgigakxqlE4W5U7ZP5ooMfQJraluZnNt66v3/7krgXlDCtz9CWNc+PhJIe48fS9pxi1VnmoL35eTZs6sssIFHeenyugE8fmt7otvJPJ69r8lBOI5nlornJq9nRnxdFkLxq1bRCVY4EXSbWuNy87ocyzwSotsikR1CRtpm/nTKPkfZoJ77p/8Liv6yOJ8Q0n/mHV1+oYWOL2lxhvMEHB79VD2F25L5E4txlnkP+Sfsf0wbvuwNtYFqc7zrCgNO5FKQXLb81vcDEBZuZ67uU5l5jpE1fuYs61yvqz3UdXGyZUPgJ7MrHHxKYZbP9NoW23HqmF0tGJLd+U1KCab28s6prce/jXfkPkk/4ybWAyBkRN6bLgYEnyiQncRc7ZetZA9VoiAlwbn7hBt1px3q0/SM65JrFBFLqG/9EckIQA3tryWcGWkh5y2K06kxZqWtYjcOmcdb/97R4lBN2vWYM7KgTXX0GPtrMfaETFjgyuOJndbg5jrZeV7snUu6cj31eLDVq5ozyrmkX4sxYvZD/uyPsFM/E+XxN7n6hvw4/TrMPmWbn3iqTpXmisENTOP7yH3KRIuczMRP2vgbleE3+WyIunj2msgZQ4Kad8ItewKn8vFds7H3TO+WaadBRI3qNesbtgZeupmoqKvlvVFxg9d40nnuyBvXep2lp4mvJ+WurSamvGE6IXpGcTKyYFn3E0Ll3Dp75HuI73VM4Qfd+NQglsB/p7dN60XAcSCXhkm7poMiKSM48xhRmImjusGUvUD4O0RdNwlzm5jFOasjvz5pzoEcw9n3K7Hlm+8WPBjRvEXdUy31ssOnslceOnMjOMHtgMn31K3FIoe5bZhZE4ucnf93bxjsClriM7qrSbnumtJFw7tWJwBGo2zPO6XuEKYVdifgB98SENuTL8szATz57ErNcc0xzUnRbuiN+3AXFqCuD3DcSuBA6famN6DrQGu8DBWJBh2qGXx9Rl8nsdZkHWr/e0n26Onlp/o/NoN4qYUc8vdJND8EI/09ziHjWEaS+Jx0HsJZnYybdAtBYeJIG2z4cnOYc8jBC/V8hJCl8m2pnecTe+xheHqGt3WbTHuUAu5uEjmWtjTot1ZB5SZUoIPvt4ZKW+va9uuaXFv8ALuuGEI8hZ2RY2inSSGZJ1YagrrNpq4L4n1Vk9maaa4Koz8eX9z0dfydlK/J6tXYPu8usYN+eAs5XJKhcLnzlQ4uWPgYWV5+L8z19XoZylm9+T1RSuM1uV9mpkrTJL2Gj3XHf+mqbETCTowYayCdUugK7TAQuDjZDeWppk431j/IMZwY5mn42ldPcVhGW6gwjsL1dUZYOIYOR3PQbmBhlCgY2sC+axxLZ99EPxeyC8x1ieXMDNGGs/28PiwDg2xDt2km97Wzu73qUiJiG6qUl7UJnVphO00DeEGUaG0UKkYIU4tgOB60FkhYP92yYDKEqW6aPM2KftFUBohCSC4m3+StR0xNYT2dFzmeVBAj4M/Sv9IyHgP2wX9SaU0TCupKNtp5CdqiWylxA8CUSktO8EImkaEXt9PUk+xiaV5rh+qUqTkYiHsrL5HNKpoPkqXr9BUTeh8wK6xlDGoaVwEYxpgfJUyUh3ZD9DOZMMEyfUiyo8sJqLfLeFgaR7Rau099B9qhZkCQXvDg7yqfi/a0qyTiowqH5URClZnyqWaDYgd5IF5Ebpo3mARSpdBFiuJ0kyTtl0VOdaOZdMNbUSuyV6eHQawSFtXQ4QmOYDvJLtlWT2fYehs/i4LPNKulBO/6svEQhosQAPxYOnh1axe+w182q4H8vzTdFScALq7HHqIq2Bb8qTt9O2nEdT9H/VnGtssBVgxadyd7RD6GEtY/vIPGoa9emdFz2MVPSB+9WBJtviDcLA/hjZ4yIsg3qUL4EEAXrd+A4Jn2N8jSygWD0mIXZlS0eoBejxOKlsJqWGGI4ddpMK93xpilgqAdbXCb8JTI6uQvoMY1FZTE8vvXrvyYd7fhHoN5HowBcOXaaYK301VL6euBiq2XSk8YJrKw4JiBJrw0zzUHm6YlLk5UGgfUGqSzbh7j90bcOV36+anLGgrTYeS1/d5vRcylbbXJ/br1hBqARIEDhlP+7sPWullUUPePpGDYjumuVSBB9UCrwBZ1Nbz3iJ/IFKoYdt9TW0yVGCCJZSmacupg+kthLHIchG07N1c21eNTLe+mBTX7YEDDf5lvnQq8RjogVqoQepUUya6yQp965xMAntbDQ/uGwDCF7Chk2XCHAQI4K9nd+tPWuVwBTo1pUqayCepskPeVhPGHO3UaHkzmHAhGeOyiMj3Apns4zD3/eF+8KPBbXE8GH+qZbBxbazSFlkq2BAI57hBjowbHIEy+32Zf4VlEGoNzX3EQMLH6Y4LJW4hGGYGP6ibEP8Nncs5jAQP+mcUC7Dc61+Q/guV5a42EBNZfpLlo2mMoVJVhe+U03fW5Vg61uYMs4m8GxYjg0OKpIKwhAkzPunpeufJ8VjRAeKnrC63It6d9mX/38L7gKh+umAnDdIR7Em0mJSuba1aZdkYInJtqYs+4WEtHSTyAC5o+wKBLCMLEV4vxMuqBL06gordP785C+WG/0LhLxGpflXIgPSfaxZ2QkfPepCo8JlHSak3q7YFSzaziWDo9tlWd3UQrWaPOdAyzaPeVXSicF6UJIZ5UgQFmNKk3+xZ76V5+Ral8HnaTRFx3SehmOi1g6pOgmpkr4wiXxkTN2BxYFFKh9FQepT9GbzdD2zazy8tYcMkda7eDnDuTGHFWjf3ZWWAjPymDqZHgbLyewspjlv6LciwmxyAKxZmE1qj5TOwPr0Jz5bbrJniySpBX1MkOJzvohya0D7lgMK6jcVw811dmky4F1m5cT0t7YIP8z/66SHjZch16ig2rAHV9+eIOJ4sP/VahAJeti0HvISlMhLwvoidK5lNvgM9aQDHtfsRa5t/Y9pouzK57xDtu/Vq1gbNDDSczz/ZhuESZSLbmh4ZqpW+LQcl8PiBrYeG5YkOnBThCmOG693glrdjMRG9tn99lUKkWidhHwzsUXhNGyemEkvZTsKeftLYurug1Zpt2Cwrhw/gZGHFAh2hLIdeLPity41vXtUmFAyuZ2FqfZh/qV3YU3oEvbN/Opz3fU5plRLK92zu1Ya8rr6o7ahu70GbO0xA45N6yQeihoIfG7Pi3bAQ7aoqzrfGPYpAk2saPPKV1lXpQzWCHg+K8iJ0bblQkGYC9tXG97K1k1U5wzAJkQgrsXCXxDC3ZfFIH5/LSvgNrLzCU1dHyO8kVwsZi0Pm8fNkQvqsgLwL8sBu/bp7BLjJ86fNbIVHmZKrQYaXu8QkU8Bf4axu1UialPrazu7xSW6lKBv819/+KUX+ILn7+0nuSdE6TPev7qcTWfmEJNNUywBw3upqrrT/Nl4gnbrlT00+djnV6rAjX47+V44LLw1MftBSM6csojoTjW/a1IlIdPJL3PaZ7Yn+N9557PjS7gNp/59wkdmT06J9vz8EDeJOj+qSFDO/zp6PcpMGi2uXvpA6r0tE0mG7JKmF2mv33tncdTTk3YxYXLpvz//W2e3/8eHv1R9FFIepi0k2M7qQKJL5e/kDHwzHoJasRDVS7BLKOl45zdCbQM4BSijTJV2NdHIBIOTZhF35XFMdsAPOe5eOhQPjB67bd83pDSzekMLFEJU+XStQxDbb6Tz49DXPU/OH18jtunwUcXEzczFQ9CyigN7p0Humb0g5yyilEn5Eh/JbPmCSL3DjZKRnkU0uDklhchZbL9HtBy3m4RkzymnO+TbpfjzcWGE8cHM4/XmKblBpx8WS/Kk2KumCr3wHjZWCRAXpwl4cDk1g6dZkSyhYZ/U8xi7X1Be22k5n54Oe7xBTLORqsSTCuL2Wca1MfyvpFwbTJ5/24kzAPM5gnkIpd9obd0KUd+mOXMsVZVbwiy38VPfwTIyekBDZbkiRZ5F4z6ON1ApRDqPuxxWpHccUIpL2AKprevqToO6nD/0V+6wGW5Su4fgEVXAfzpd1OPZaNbe5E4lLYuRnUskWFYtUxpyJTZM7HQCK80dLI2WmkTqD5+hJ+i5XC+om0RJzCLpLnQerINhCisVkw9Mq9d+x7Q/+uSDaOuaWwqe34/OpMOOtJJipP8Sz1VC3MQhSOHp4lYu9Rmci6lEa61CfmU6aun9UoZGQyiaofHrI9IC2K1X1i9JvvCxcjpdKIhqSQy/j+B9azyeQmm3TRJ7FHsDk5BgMbJjDa5FzNMgxei1+wmWN5nMlNCSYbDiKIk7e1k8tpEwuxMAbGbeA6zKyvaPm+WG+8ORtaENyscAD2+P1F8Ev+U8mqyaoVvyTNkFgYOH4+Ua5bWcqrgplMtg6mcngBoMGxuTsz7msL1Aa0gmtSO1NF56EkulhPTk/8iJOjSwd9Ffm4fsDfOLp0zdWBS644dXz0CsQa8++30G1RcFPCf3TbvhC6GXI0PIKLBFGrXAl2JUD3UaoYhHW8dJdglNLD3mUzrVkKrnRFgkR4avK/cAaPgPCKkLFXSXCeLoAmmCvLVKN3K3rkp+vUWTVtbV7D5VDPamgpSwIpEfp5RUSVT7x0YKrHt/ti16QvvZTC84x7QU2eZkEGaaISAqMjslikY4CaWOFu8qZfvnPiszb+QeV4nJ0siwsta1q5HG7B1UZWaaXdOgLCP0tExt4wzOPG+mBC9vRpd9lczoPccoIYLAGGb2DucGX+ZHtLsJ+l0Xk+IBD0tXAJegH6hYp+hdfZmm/SkI4q1zL/KHOWZ4T/mKRYQuu7t/wqemQlxgHkGB1aLwv84YvlaUvqJw4xUqizNylB5ZcQZd9By1CF3NvPQr3pEKbdWjF1aHF1ESCLLu79JhmGkyt0HxuT1FlPS+G5drAJdTHLp7BmbZ7vcuYKNPAurIIXWacPN3PdLUKufYcp25mZbEglomXpSKYzbXxt4gHC7uFfXuT7CSV7vktpfJMj3wpZOi4UWOwQ0xWj3yLPdMLLADO+WK65Pnd2wEthlI4V3FUTXkXCN+4GFVHuLygjqpZfqxh/6QPYJDy7FKMBR8OG2Rmyfpwszcm09/6TEq/TloOymTwmDK/Z9VEluatTCEbnyY7aqmiolEvM3+ykm9uXmpI7kF7A7dT9PcyS9jCB0uo6Ld8y6hUvbJqV3DsWAdJPlXLT7osECijetBw5m0iT5lYbSkMRTnXBD/IcrbmsJ5nPW01+h4+TemieWTo22qJC0r0eD70vTgywskuCMCGw3bk1GxwwB44Iss0X6Uwg3XWqBSgkiIdgfIZb96dxvN5FvEx9rCN97GZtKJrJBulnCkB6zuLJiZd5feiLVo4/M2zepfSzqksAC8VbGKRrLgH5cUgZ/Nt6NxNCCDEc+dqxEgEhDkWts9GuGzH9il1XalpMgDXF7CYsVG7U2mNHFQkQf2VXjPtCmw2+P3tcdfGrcFx/FsyQd7JfrPAjuSbTTB+wLp4kH9CaBR/IWL6mlG/Nr/oxeYjr+/drFA9QVTYx7skW/zPw7PV5F/6+oxHJOP6dSz6i7ks+7VA3yAF9uJMoVCb8bxa2+wOvZMc2Xy7EOhSpDi6VVMhz+upwxj7VfO2MiVxzB+y2qnL6XoO385quVUOnGrwjsGwuDUvKNWns3nfNzt9Fr5OR07hP6enElSVOZ8rI0QxQLIFoEmFL453zAd4UwdUTXH62dRyv4QNN59PqGzwFhjyJrpuvujrmbPd/CZrId5wc4UQq/R6QTi0E2YJSkGaukRfJ3rJT0pmZhua8f/G2YfsjByvLBtG8mbEw64ifNFKdU57Pqzv5WltPiKeOfYlGYm+R3FoKDquw8zUz92phVTk0vv+xbwvU5e+/9ghsScx/6k+/wMXNYp7Ro3GlqS5ONOtZ5xJdsaDesf7+b3X6JMj2772f3ZTNqckGLblwJ65zr9V93lx/OMpYABDxgLXFwU9cTwROZ58BrE/is+nW2UacHKD6IW4raGwuX5xt2ctlV4R1xlkFzltIl0sZOYXXXVG/Wr7bYj9dtEB8OCLC1pDYOkPrbOpftTg37NpwTHbaWR6TGnwL2PsMeRj+EkK2pJfyZPQZ+41yoObNXpCqrlKCHcYqIjpR45nRKfXb9yVwQv4HhAsKD74B1gpEk4eWYTq8IKftd6ZBi5jdtaW9OoUz+hSBDs2JQPfD1QLA8AsldIE1AvfOf7a++2KE4HMB960m7D6sYvJFBk5+VTb+w2aKYdRA5sSBvGS5fRcScHU/Ywg/lNLZbnUmG+rQsZ4P3fcPRzKUHXNn6fziQv+NB0Giv2mlb7r0EnkgY8DfSR+KnLIuT343r9XvRvs/4mrRlGtwgC/7a0nrN5UGqIkFylU6NGOJRBszAvXdw5OVqn1hg6/d0LeUF+0FAaqZ5Ta+4Qro1MtD0CLBYy3QgLVIuUUWw8b9PLerkNzxoNpZYpGw5b1j1vnqNO8rCuxKfn4T5UtItCfTEd6DEf4FnFJLL+C8E5vRASq/rU0DyrbbtsxboNDGH0R1dJB5rl+u7aLm7uiT6GwdcOf7piATooaCiv/6TMcvr8pnHc8e4N8QV1wcSnrI5EauSF9Z68guL6UldXosU567X2JIrx1bAoUqQk+lIcuza0R8soM+qY1Tjg/IpKqS3yBP5x4BBobX3w9E7SRv+kiKSk37rjHatBaxpn1tDJkbHptv1aT81VrSJ99DK0ks5Sf1itt03dSDnocVepnPohFOxarLt4yq4WsF7C9l1giKCWCFpimNKU/QFPbIlJvV+kVEfxjVfG9yeEsCPNOH5Ot9XpbszTnJDKovC2ntFzpaG8Y6+AR/taLbdFhuSmt9IlcJvhEVrOtrp93FroenLOXuOHZ7iG/ibGECgrnT0dQwVJkxGBRL2zy7Cw+XluPHsMvT2uNplAEG+KuZdfIAK+vjFYo/hyMCt1SnkOXUlUOtabWOlR+4k7mB5QEUz72lkJl86l2LuZzDbf/mQFRsC2dfiox2zQdwTuOH3TLzGFMKdUaJ3BLw31lLzDf59rUVLwIj2u3Exr83N7/Wq7fm6s2MxKe42HCcR3aEl5PmSh5WbDym1xUEQ1UMomqUfHnV+0nKUoLi9z07/VARecsMxxGOVQoHdkUTsECR3nTR7vyedbhq340itASXkeRWsLlL3XoPg/i2Yy6Oj1RozMIIAt15/9zFdbbBvUnY/94iDemmDnz0iK/PobfrsW/9VFJ84I3H5Kjvnz54EtsovIPhxB+zW71vzn79Q76EncbxBGvyRJ+E4v9tUOrEMuBIfr3c+UUYzJQKbYBYbtEb+tj2rZYDCTjTt7kIt4hg5VEza8WZdzyfOQFRCscGWR1RuBBxBJWr7upzd6r1kAckyVBrc4KKvEnDjEgbW1t2TXdRf/dP40rrXsO+lIv6Q1Gtq/V4mHKVLdlkzkMWZDsh990mdCtB+1KhEOpUzi0ikByTN7n0bkK0yEacoGDj7Hxb+4NT/0sorjLFikR4r4wD7G3BorS2HSDQfvnCHi9oF+gEYBoKjT7IIxmMLzLGrCXW+u7bUZhVwLZeGKF5L5cT+y2OB6e+52vdh/gfJEd3eR3XH1tHb+KZjwAP3UtMFiddnkWymSDF4GRS6ZTVYbtrQhE3J4nPkV7+bctWplyZjVPbRB86LWPCCd8nAEOYkGAULj+XRaEVbeQb4NLRKSxKKWS/Vl9EhhLXMtjxn3W8affhyADfC9qHyfqkFdsah8TtOCu12iwLK3JB9hWVpkEWiSwl1cE85jFAhhgKQxK/9CXnrDgmjYN6oD1o4osgElZRtVYfrJFZfFIvh2b/7PsB1ElusLkU2cCi4anp/Ef7+LfIBLBj/iZ7capcc6DQ5zj2aVE8WQEZa1a1LifnCXOVCtEQAy8HoEsk179LPq3ILsBN/3ya2SuQnlROxkhTAO9JZiOyLqUsEDA2R08f48jeTEVtFKjnx9JgSuj6ixhJj2wmGqFI/BevwNimwh2+WM+1yK6FAvEBEqXYEELQsLKEZpMCWiZybqhuHsXp5JQephQg0tdV61A9ijxAQA+cU9cn8EmAA77YrSDJi9FUM6piVLkDjWgnCJwxgthakuphia8AyNf/yzq92YTzCO2KY0HyZp6O/9RJVl5UUYGA8H9aZM+qgL0G/3rI5yEWyZQ2piPKAiIpvAE2XYiMTl8/mgHWRfu2trECW7trbIKb0VQYoI3qJVsogNf3zNdq9Ys9Oz5XQZ8a338+ctSsSSxbNlVe+5vkpf/p/9l8rYjLvyxg27E2N1FqRrX9nj/bsxsFAYViv1l2N8XWokZ45zCdKEslajVCxc9zBLOMjr9/+OqmT/MtamC9PCpNqq2njR1f1FQ99M7RZ9MATaTSF9PNPYOL0uAZY+4CBzhUG9PgMgaLEJzyeRhgKAxdR0M4kxev8mUai7rlXfYDDeh4MInbUdHoA07iwXo4nYBhGLbHSHM/AtP9GfLeqGpo39TBAoR+1DCnbpyVIEpHKuIB9t0HWrrAKl8I9YxnUZn5A6/ND6l0eObhBjzvSIEqTFrrzDgPWydLSrccx9IlqNoI72/K4ulv2gwWLghxeXSUgVVLThMQqeCMzj/wHqUmswhnEEgWhckqeOBTVg6E0FjarywLgmd9mnb0OMqa2Xr9peB3n5q25Mq5KhqOZWdKs/pXodOWdCeXH8GQw4d61jrnxw4ewqj8PU0WQ2GZA1bU9/V8VkxD5YKr7f2pjXA4rJOCG5pGZr6d4NoZZrjCuoZTDKCpxatlvhQaQLvHjRfaCPDBLJ0mIBNXMsSmTWCIcCA1iM7t76M9NbEBT97ZFquBKBHvB4Fn1bloTuE+EhqEciSU2c7LS1FzjvnQSNwSrNMAiwK9Mb2rBqBj8qlolcbZ427W4o3Sa9iu6B55RMaicHmssW4UyqoYUaf1gNVCkgh7w7OLfhH+EO4/kc7K5H/kf534d9PZUN5Cm90Enl4BwnGqqb4lSE02bs3UAlYECjkSRnyo/LvsFwH3jYO5ytVSov913YLvNxibwMCUtxud0vWxcrwVgNUNSP2PA7CJMiXfI8F3Q/uLDNaZSg4nJcZjR6xHRGwDRrOcWiRZi/YNFU5MUZQQ1lKlKOWuTGQ7kNlkXTWf2lwHT/pcMhoms2bnyb+NiLumqHv2snbh0ppUtZBEa2MFaMBVjckgdFWA+ev2aVHrMUCQ4QyjG33MqlzUKaqqokyEcvbaUwWvHFalA2O0miqNCy/1dt1qyAiUw0ErRBQu1GPo14mV9dWUHfwt5lnPfYoAWnw8TRf4QcrQIP8X6r4Q1XCdszI4J8jssJ5u7MdeB2GiBJosVXO2l3rAYTuAJe3TZdBbmWT4Kc0G1rpKAG2n6mEm2BqgXBTZzc90/Jg7KIhFERt0yt/h8H/Tx9FfaXklZJXSl4peaXklZJXSl4peaXklZJXSl4peaXklZJXSl4peaXklZJXSl4peaXk31nJv9Gj0nJDGYaIXjg3uOW/TWrrBhjZzEAN2y10p0WHpJiR+XqSvjBfT9REY+pgTBgPJoIpxk1zs3PUKU0P9uiOwJzTs/fTP8mMZ2dlhWShhoGUCg1lUPvkTo+Sxn16djjB+TSBljDV3mcaMLXC515RU276MYg48iv3DW3URT8VlgHXfNWKleS1occod9Fwp7Dz6eR0F8/apVrG0Ro5DJGmc/a1NKimQGmBpEt+xWrTIJztVOeAwjage9xI506e8SQ9yqRh4bP39GpQVir5aQOGfdCheF9SE1SjolzK7mYSVQGuIaJtyJkC2P0ib6JzJYUKqzx/0sRptTj98444/XFiZKjilMblvUOSsY9TGqf1TdLxIojtGwtBlFM33g5sdLBizIuAwBiYXJwYLuqaIbb6zx+cfRtPcmmkWJU0+5oKKfzU7WCI6NZyBUBS5Bsmpgpq47lTIF9TqLMNYm0LFwhKC5WUo9PfQaa/627IzqKhsNJkTPIp3gqQKef+tJ0o3WLOH3uLmv2owJKMdVq6aoUaaV0fG7W6zgpXH+KsE813eb+1d9G6+oLx80bej7oT41h6IoudYOQZVqO+xD4eaSv4Iv9jsyU5sfi0x4eW0NituLqv4hj73+oLkKnbVgG4fns2ydIp8k9N1dLaoDxFORZUbeIlkulteBsmrFiY3W0jeTG/HTgWzosyFPKAQqEhZwjIH2umVoh22Ry/mI2RVJ5I4w3GjFbeEXCaLe0wTxfgulbqjc0On0fc83DgK1yNdaUzCUm3JnqBmXs575uHzqzvEcPAWuVyavgqZ81BJ0v4IQ3FKjpERqSWVWUf8qCAJvm43TbSrSYWybzbQXxEkZIo8a0zXhaSoz5P4jN/zNa2PVrD8CiBxZmHLkmNMBeSdMeJet44j6JrGDfNOgFjVFxpnCFTiwUHvP0/x91fy/ygBpW9o3coNDVRYEl0SstGsqOvqwCpIZBvLsmmi81duzAKRcUEnN8mmahX4L50gkVnCp647Mc2gX1cng7sk2bpTQBO1sxdcGk8DNgmz0khOWhpeM456OuJtIH2HtFa9PbA8Cj5hXFKV0kkbAcAKRYoE6kxjKxLTMR0EeIDJqV0vM2FKt0/rLaeL9eIJd/sGFZzZ2bTxnjgEOiFrcdYIl3X1jgBEdM9XmjNTiV0PYVNDSqUUAgE01huKYQN5tgNO1ReCgoU4gOE+s6AqSWO8mQAWt5dP2LoSsnIfa7mtIZO4dow9dYLM1H9zVJZBsUJUFBkv3LzL8WCTEFqnp9Yg00ReFBBywXAD7K+qlByk+Bnvx8iqMS6kKtlzkwj76bXipAnKgrNowftC47dQ/abP0yskYlgj9Ke1GAu+TnThxUVDFicIzVVzZa1jxiCHKNBfVRI1LJmQX0i6367PjuooeDgLCjGPkHN3Ckj0m3SczNfz1ljiT7GWySWjHq5Ft73t5AFdaR2DNaPn3SB1WlV5hqvDCZVoz3KlBdLScqLnL5DRKJjJBh90ldS42T5+O+C16M8ywosiu4ZfLIZmkNH98PUbF9vBJMxA3QkLLlCSy3Yp+fZSRDqeFuGOLO9e+rBgS6A57SrcNTEmDBXgUw5rjcg7cAg1Ph9ecvsY0Bkk9EGaIj36Y7HdB3ZLqHYM53rwlAZp/LPl1mb5G2nrH1pFlzhV41zC8g1JhsjByE+Iig93lEr8qe0jhmJdqPVMuHFVhBhznUxivSJNaijI1EK/e3JN2pTzPq240XrexR7uQdtBNvX58GFO4bTn55PII1f03ND4Kka5yXkM8Mq9FqknTXYNhXKZ9lYCi7cVC26DJxYwRgzGhRUqZNsHV3BwxsM0PGUOLO5KpH1uFRtCEI/tLUZXq9tTq7fFjbg7D69NLiMKThjxLMHE1PM1hhv8HeXGI6YJSUPUjGOK1/ETF3o/MzbCbloi+pznukcn975TPfkbJ1WUTTJcd7onXsO1SLCigUED+Gm6b4AZjKR6FG8j0tvMbx+3CL+gZ3ZR7k7IInZYQ6tnrXBaCmjan3AAlVldg1RbtGLoZyshb8azDFPr3QdsQ03cVeWeL0wwpuG5O14BhLuWoQT9ZOvPFvMSkZSF7uq7ora0cadjdpHoak/VimQPWji6DJ6x/S0l/LOGcNBzpuHwCDBra+6/2j1Ekv27Bg+FxIOd5UDKpRbrpyRMnfVHsD3K8rGD+T8bWRpRNe4QnmoKZtgPnB2Lpu3OKiSxHjB85xucvhoLn6x4KLHN9AFNzlX/Wminp3Fl4ZSM2QJYlh7GXJzubPYp0fGll9zqTlhZKvZKpMw4C1gMVXarhzxSrpre7PvPrtY8GxpntM0ioU2HCKCYQ0rdp+iqi6Oh12VJjrBJbFlQgYqQIwWNUt9A5xTDCqyWbBg3ryORc1OPvsCqQxSGlzcBvU+55FjcZSbKIVl1IwPawaY6b5FaeSBzO3yI7BA3oXxA8GMrLubCXKlaVDDxuBrEaJbmlCFxPb2RDIcFeYFdvKeJ/X23qYq3gUqwjGtW0EeWZEHmb66UD6qoTg0+QijPyIn22/+e0+bKdSeM3yVmFk5lyDlFc6GyiKSdc0tEvPIhWfuwesLFUmO/MG0nyzLqehkH/76sFR2RFyH9tapTlcgXl/vHAiTp3fbe0W0baTP0sWZUfuIYKX1C7VoHzGTT9dIE4O/Pgd9MKhQ5HihFNs9qZYu17wlUFiWzZVcEp2AYhME8W/aPh7WsMgTrMDWExPqMDHpNcU2e6HvkivdctvzqA1G/HwXBldLbIRC+/PQTU8LEKlztsU2SPLwpYa3H2sTrsDTYTWoSLZeKxA0c1e66nTdBjjVsvzo4+Ae5fR3TWwdrCML9Ra2dQRKCW9m9r5bLCjj/MOwimJcJWxrO/5S+4VSZ5DEPVHVXqaErsEz9QiqM3ZbCu9ZTRud5UZC56+RO6I2FCT2KPE1ud7o5D5KoYrbztfu5tyBZqJCCV+JJehZ+Kg1tTH7LvuBNaLsWz9XMRO4b1coNGGuYO6N1kUPQmFq/Udms4turpp7IimpiaXcrSkhPyrJc1lHuWgtoUwv1FUhbD0IDv6TGKvqW4ajOznOrM+m+x4riet+UejKQ6lUrBjHmMNXAHdGzEy1lFz6aAEzdv43jugQSTUPid6zSSgQvFOt0IcoAmNlrsRStTbPFMzVNE47ispRRUEgzB39KiV2qA9nDO3VszAtYOAEaT/xIJHEjL6+xNJ1jLdMLHGx79qxEv5YYVRWyU0b1Tob1BVGq1aFALAIlvU+3X4/Z2h0isEPkzfPADkgMU8Qm9OkOnYhMDp35ZeznRELsgC8ls5U85Crief3Iux3EZXObqwiEXV0ljroZv/ngpB5Ewp+MDm9/ku66Ek85Wl8UGpmKPXIV8dZsYnwMNSqoHD7NYjtGiuF2nXG+wGeMa4Qpr1s32iVE70h9XAkMoX1LGjq2WdQhU41W9TM7LnQOUCamqOYkpGdxYJetIu6ndoIbT6zpl1idbi0GwtkZPEv/KREZ2pgwwyAX/IsidGKR1XNE8+r1ex7w1QUQIZ83tH7Etq440kXFvYob0x2nNu/V9nSTAmiuVAFK5kL0eCZZ5Y8mm2JV7gKZcp20mJX9ugYLja8SCV5GOxBPTHe8qulPkt6Zr+VBO4Wz2Qxip87MdxA+cno5TIjSzjLwDs+McY4mp0ONrVZRHFphxc4LBqhyHnRJcOT+HC+ypNmYfBmGOHxzTZyIYHc0Z/gGEvgpvWP6ppeiLTU/1nM690epbZulT3nvbIblIThBWIN3BUjRa2RdyBoluzSJGDTmp/mnnH1F+btfGKb9HRO6gCyHujbdlSq1Tt0ennYRcMOhGEZYpujkF2K5W1AAHWucluYl1S/cLa/nMwn7nCuy0WNFXrvoANrJeezClFjFOW4idv8iSc1HzcCz2uxn6fPnB+ejRNtPvp9yUBms/V1boDCZ9TXGb8GIFTro7OfS8MqeC5iJL1NIqs0kamfukivIdDxflf/Cp3CaVcEcSXKQrmpPmevr6u8kCdGo1x7k+3DK2a3R6TjK5JlAoNhSPuIW8601A4adp92GZDdivSo60lM/fHku1CFHoqBDjCltw008mNaoPz708LS8tlrt+juBOaWCrPiGRQHLfvsSPZyiHNakO+qlta8We6fNIZmX+ice93nN882XYNXf7fpYj9/B+i8f74DFK8sC+9bNLtlm9f6lxplNNeuxdBWzG3dkj8OE+Q/cVBSzc+E/LWdnwuFnXOt0LmOOTd0qPRgaUN4ieBpC4Z0AJiZYNLC565s2rO9v316OK/LuXD3m5tk+z7cCMwOb/5460etf/3m+/8BUEsDBBQAAgAIAMu2Mke5tdB+TQAAAGsAAAAbAAAAdW5pdmVyc2FsL3VuaXZlcnNhbC5wbmcueG1ss7GvyM1RKEstKs7Mz7NVMtQzULK34+WyKShKLctMLVeoAIoBBSFASaHSVsnECMEtz0wpyQCqMDCwQAhmpGamZ5TYKpmbmsEF9YFmAgBQSwECAAAUAAIACAB9BCRHewXTksABAADaAwAADwAAAAAAAAABAAAAAAAAAAAAbm9uZS9wbGF5ZXIueG1sUEsBAgAAFAACAAgAyrYyR1p/uZk6BAAA4Q4AAB0AAAAAAAAAAQAAAAAA7QEAAHVuaXZlcnNhbC9jb21tb25fbWVzc2FnZXMubG5nUEsBAgAAFAACAAgAyrYyR9dSmKcYBAAA+BAAACcAAAAAAAAAAQAAAAAAYgYAAHVuaXZlcnNhbC9mbGFzaF9wdWJsaXNoaW5nX3NldHRpbmdzLnhtbFBLAQIAABQAAgAIAMq2MkclWy5YugIAAFMKAAAhAAAAAAAAAAEAAAAAAL8KAAB1bml2ZXJzYWwvZmxhc2hfc2tpbl9zZXR0aW5ncy54bWxQSwECAAAUAAIACADKtjJHCEbh9usDAAAJEAAAJgAAAAAAAAABAAAAAAC4DQAAdW5pdmVyc2FsL2h0bWxfcHVibGlzaGluZ19zZXR0aW5ncy54bWxQSwECAAAUAAIACADKtjJHlv+LuYwBAAANBgAAHwAAAAAAAAABAAAAAADnEQAAdW5pdmVyc2FsL2h0bWxfc2tpbl9zZXR0aW5ncy5qc1BLAQIAABQAAgAIAMq2Mkca2uo7qgAAAB8BAAAaAAAAAAAAAAEAAAAAALATAAB1bml2ZXJzYWwvaTE4bl9wcmVzZXRzLnhtbFBLAQIAABQAAgAIAMq2MkdT6xEqagAAAG0AAAAcAAAAAAAAAAEAAAAAAJIUAAB1bml2ZXJzYWwvbG9jYWxfc2V0dGluZ3MueG1sUEsBAgAAFAACAAgAkaK6Rook4qj6AgAAsAgAABQAAAAAAAAAAQAAAAAANhUAAHVuaXZlcnNhbC9wbGF5ZXIueG1sUEsBAgAAFAACAAgAyrYyR1YBFdxuAQAA+QIAACkAAAAAAAAAAQAAAAAAYhgAAHVuaXZlcnNhbC9za2luX2N1c3RvbWl6YXRpb25fc2V0dGluZ3MueG1sUEsBAgAAFAACAAgAy7YyRw+8MFR3MQAArVUAABcAAAAAAAAAAAAAAAAAFxoAAHVuaXZlcnNhbC91bml2ZXJzYWwucG5nUEsBAgAAFAACAAgAy7YyR7m10H5NAAAAawAAABsAAAAAAAAAAQAAAAAAw0sAAHVuaXZlcnNhbC91bml2ZXJzYWwucG5nLnhtbFBLBQYAAAAADAAMAIYDAABJTAAAAAA="/>
  <p:tag name="ISPRING_ULTRA_SCORM_SLIDE_COUNT" val="1"/>
  <p:tag name="ISPRING_SCORM_PASSING_SCORE" val="2.3800000000"/>
  <p:tag name="ISPRINGONLINEFOLDERDOMAIN" val="https://support.ispringonline.com"/>
  <p:tag name="ISPRINGCLOUDFOLDERDOMAIN" val="https://support1.ispringcloud.com"/>
  <p:tag name="ISPRING_UUID" val="{533C20A5-8AB7-4C8D-A961-D24A7EB251B4}"/>
  <p:tag name="ISPRING_RESOURCE_FOLDER" val="C:\Users\mikhail.kokarev\Desktop\Jeopardy game sample\"/>
  <p:tag name="ISPRING_PRESENTATION_PATH" val="C:\Users\mikhail.kokarev\Desktop\Jeopardy game sample.pptx"/>
  <p:tag name="ISPRING_PROJECT_FOLDER_UPDATED" val="1"/>
  <p:tag name="ISPRING_SCORM_ENDPOINT" val="&lt;endpoint&gt;&lt;enable&gt;0&lt;/enable&gt;&lt;lrs&gt;http://&lt;/lrs&gt;&lt;auth&gt;0&lt;/auth&gt;&lt;login&gt;&lt;/login&gt;&lt;password&gt;&lt;/password&gt;&lt;key&gt;&lt;/key&gt;&lt;name&gt;&lt;/name&gt;&lt;email&gt;&lt;/email&gt;&lt;/endpoint&gt;&#10;"/>
  <p:tag name="ISPRING_RESOURCE_PATHS_HASH_PRESENTER" val="2df6affcd69480bdd692f3aa1560664614f62"/>
  <p:tag name="ISPRING_RESOURCES_HASHES" val="&lt;hashes&gt;&lt;item&gt;&lt;first&gt;audio&lt;/first&gt;&lt;second&gt;da39a3ee5e6b4bd3255bfef95601890afd879&lt;/second&gt;&lt;/item&gt;&lt;item&gt;&lt;first&gt;audio2&lt;/first&gt;&lt;second&gt;da39a3ee5e6b4bd3255bfef95601890afd879&lt;/second&gt;&lt;/item&gt;&lt;item&gt;&lt;first&gt;bgAudio&lt;/first&gt;&lt;second&gt;da39a3ee5e6b4bd3255bfef95601890afd879&lt;/second&gt;&lt;/item&gt;&lt;item&gt;&lt;first&gt;interactions&lt;/first&gt;&lt;second&gt;da39a3ee5e6b4bd3255bfef95601890afd879&lt;/second&gt;&lt;/item&gt;&lt;item&gt;&lt;first&gt;presentation&lt;/first&gt;&lt;second&gt;17da4fbcfc3f85c757c64b69f32bb891a2209ac3&lt;/second&gt;&lt;/item&gt;&lt;item&gt;&lt;first&gt;quizzes&lt;/first&gt;&lt;second&gt;da39a3ee5e6b4bd3255bfef95601890afd879&lt;/second&gt;&lt;/item&gt;&lt;item&gt;&lt;first&gt;scenarios&lt;/first&gt;&lt;second&gt;da39a3ee5e6b4bd3255bfef95601890afd879&lt;/second&gt;&lt;/item&gt;&lt;item&gt;&lt;first&gt;video&lt;/first&gt;&lt;second&gt;da39a3ee5e6b4bd3255bfef95601890afd879&lt;/second&gt;&lt;/item&gt;&lt;item&gt;&lt;first&gt;video2&lt;/first&gt;&lt;second&gt;da39a3ee5e6b4bd3255bfef95601890afd879&lt;/second&gt;&lt;/item&gt;&lt;/hashes&gt;&#10;"/>
</p:tagLst>
</file>

<file path=ppt/tags/tag10.xml><?xml version="1.0" encoding="utf-8"?>
<p:tagLst xmlns:a="http://schemas.openxmlformats.org/drawingml/2006/main" xmlns:r="http://schemas.openxmlformats.org/officeDocument/2006/relationships" xmlns:p="http://schemas.openxmlformats.org/presentationml/2006/main">
  <p:tag name="GENSWF_SLIDE_TITLE" val="3-1"/>
  <p:tag name="GENSWF_ADVANCE_TIME" val="0.00"/>
  <p:tag name="ISPRING_SLIDE_INDENT_LEVEL" val="0"/>
  <p:tag name="ISPRING_CUSTOM_TIMING_USED" val="0"/>
</p:tagLst>
</file>

<file path=ppt/tags/tag11.xml><?xml version="1.0" encoding="utf-8"?>
<p:tagLst xmlns:a="http://schemas.openxmlformats.org/drawingml/2006/main" xmlns:r="http://schemas.openxmlformats.org/officeDocument/2006/relationships" xmlns:p="http://schemas.openxmlformats.org/presentationml/2006/main">
  <p:tag name="GENSWF_SLIDE_TITLE" val="3-1"/>
  <p:tag name="GENSWF_ADVANCE_TIME" val="0.00"/>
  <p:tag name="ISPRING_SLIDE_INDENT_LEVEL" val="0"/>
  <p:tag name="ISPRING_CUSTOM_TIMING_USED" val="0"/>
</p:tagLst>
</file>

<file path=ppt/tags/tag12.xml><?xml version="1.0" encoding="utf-8"?>
<p:tagLst xmlns:a="http://schemas.openxmlformats.org/drawingml/2006/main" xmlns:r="http://schemas.openxmlformats.org/officeDocument/2006/relationships" xmlns:p="http://schemas.openxmlformats.org/presentationml/2006/main">
  <p:tag name="GENSWF_SLIDE_TITLE" val="3-2"/>
  <p:tag name="GENSWF_ADVANCE_TIME" val="0.00"/>
  <p:tag name="ISPRING_SLIDE_INDENT_LEVEL" val="0"/>
  <p:tag name="ISPRING_CUSTOM_TIMING_USED" val="0"/>
</p:tagLst>
</file>

<file path=ppt/tags/tag13.xml><?xml version="1.0" encoding="utf-8"?>
<p:tagLst xmlns:a="http://schemas.openxmlformats.org/drawingml/2006/main" xmlns:r="http://schemas.openxmlformats.org/officeDocument/2006/relationships" xmlns:p="http://schemas.openxmlformats.org/presentationml/2006/main">
  <p:tag name="GENSWF_SLIDE_TITLE" val="3-2"/>
  <p:tag name="GENSWF_ADVANCE_TIME" val="0.00"/>
  <p:tag name="ISPRING_SLIDE_INDENT_LEVEL" val="0"/>
  <p:tag name="ISPRING_CUSTOM_TIMING_USED" val="0"/>
</p:tagLst>
</file>

<file path=ppt/tags/tag14.xml><?xml version="1.0" encoding="utf-8"?>
<p:tagLst xmlns:a="http://schemas.openxmlformats.org/drawingml/2006/main" xmlns:r="http://schemas.openxmlformats.org/officeDocument/2006/relationships" xmlns:p="http://schemas.openxmlformats.org/presentationml/2006/main">
  <p:tag name="GENSWF_SLIDE_TITLE" val="3-3"/>
  <p:tag name="GENSWF_ADVANCE_TIME" val="0.00"/>
  <p:tag name="ISPRING_SLIDE_INDENT_LEVEL" val="0"/>
  <p:tag name="ISPRING_CUSTOM_TIMING_USED" val="0"/>
</p:tagLst>
</file>

<file path=ppt/tags/tag15.xml><?xml version="1.0" encoding="utf-8"?>
<p:tagLst xmlns:a="http://schemas.openxmlformats.org/drawingml/2006/main" xmlns:r="http://schemas.openxmlformats.org/officeDocument/2006/relationships" xmlns:p="http://schemas.openxmlformats.org/presentationml/2006/main">
  <p:tag name="GENSWF_SLIDE_TITLE" val="3-3"/>
  <p:tag name="GENSWF_ADVANCE_TIME" val="0.00"/>
  <p:tag name="ISPRING_SLIDE_INDENT_LEVEL" val="0"/>
  <p:tag name="ISPRING_CUSTOM_TIMING_USED" val="0"/>
</p:tagLst>
</file>

<file path=ppt/tags/tag16.xml><?xml version="1.0" encoding="utf-8"?>
<p:tagLst xmlns:a="http://schemas.openxmlformats.org/drawingml/2006/main" xmlns:r="http://schemas.openxmlformats.org/officeDocument/2006/relationships" xmlns:p="http://schemas.openxmlformats.org/presentationml/2006/main">
  <p:tag name="GENSWF_SLIDE_TITLE" val="3-4"/>
  <p:tag name="GENSWF_ADVANCE_TIME" val="0.00"/>
  <p:tag name="ISPRING_SLIDE_INDENT_LEVEL" val="0"/>
  <p:tag name="ISPRING_CUSTOM_TIMING_USED" val="0"/>
</p:tagLst>
</file>

<file path=ppt/tags/tag17.xml><?xml version="1.0" encoding="utf-8"?>
<p:tagLst xmlns:a="http://schemas.openxmlformats.org/drawingml/2006/main" xmlns:r="http://schemas.openxmlformats.org/officeDocument/2006/relationships" xmlns:p="http://schemas.openxmlformats.org/presentationml/2006/main">
  <p:tag name="GENSWF_SLIDE_TITLE" val="3-4"/>
  <p:tag name="GENSWF_ADVANCE_TIME" val="0.00"/>
  <p:tag name="ISPRING_SLIDE_INDENT_LEVEL" val="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GENSWF_SLIDE_TITLE" val="2-1"/>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2-1"/>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SLIDE_TITLE" val="2-2"/>
  <p:tag name="GENSWF_ADVANCE_TIME" val="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SLIDE_TITLE" val="2-2"/>
  <p:tag name="GENSWF_ADVANCE_TIME" val="0.00"/>
  <p:tag name="ISPRING_SLIDE_INDENT_LEVEL" val="0"/>
  <p:tag name="ISPRING_CUSTOM_TIMING_USED" val="0"/>
</p:tagLst>
</file>

<file path=ppt/tags/tag6.xml><?xml version="1.0" encoding="utf-8"?>
<p:tagLst xmlns:a="http://schemas.openxmlformats.org/drawingml/2006/main" xmlns:r="http://schemas.openxmlformats.org/officeDocument/2006/relationships" xmlns:p="http://schemas.openxmlformats.org/presentationml/2006/main">
  <p:tag name="GENSWF_SLIDE_TITLE" val="2-3"/>
  <p:tag name="GENSWF_ADVANCE_TIME" val="0.00"/>
  <p:tag name="ISPRING_SLIDE_INDENT_LEVEL" val="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SLIDE_TITLE" val="2-3"/>
  <p:tag name="GENSWF_ADVANCE_TIME" val="0.00"/>
  <p:tag name="ISPRING_SLIDE_INDENT_LEVEL" val="0"/>
  <p:tag name="ISPRING_CUSTOM_TIMING_USED" val="0"/>
</p:tagLst>
</file>

<file path=ppt/tags/tag8.xml><?xml version="1.0" encoding="utf-8"?>
<p:tagLst xmlns:a="http://schemas.openxmlformats.org/drawingml/2006/main" xmlns:r="http://schemas.openxmlformats.org/officeDocument/2006/relationships" xmlns:p="http://schemas.openxmlformats.org/presentationml/2006/main">
  <p:tag name="GENSWF_SLIDE_TITLE" val="2-4"/>
  <p:tag name="GENSWF_ADVANCE_TIME" val="0.00"/>
  <p:tag name="ISPRING_SLIDE_INDENT_LEVEL" val="0"/>
  <p:tag name="ISPRING_CUSTOM_TIMING_USED" val="0"/>
</p:tagLst>
</file>

<file path=ppt/tags/tag9.xml><?xml version="1.0" encoding="utf-8"?>
<p:tagLst xmlns:a="http://schemas.openxmlformats.org/drawingml/2006/main" xmlns:r="http://schemas.openxmlformats.org/officeDocument/2006/relationships" xmlns:p="http://schemas.openxmlformats.org/presentationml/2006/main">
  <p:tag name="GENSWF_SLIDE_TITLE" val="2-4"/>
  <p:tag name="GENSWF_ADVANCE_TIME" val="0.00"/>
  <p:tag name="ISPRING_SLIDE_INDENT_LEVEL" val="0"/>
  <p:tag name="ISPRING_CUSTOM_TIMING_USED" val="0"/>
</p:tagLst>
</file>

<file path=ppt/theme/theme1.xml><?xml version="1.0" encoding="utf-8"?>
<a:theme xmlns:a="http://schemas.openxmlformats.org/drawingml/2006/main" name="Theme2">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majorFont>
      <a:minorFont>
        <a:latin typeface="Calibri"/>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8477</TotalTime>
  <Words>308</Words>
  <Application>Microsoft Macintosh PowerPoint</Application>
  <PresentationFormat>On-screen Show (4:3)</PresentationFormat>
  <Paragraphs>53</Paragraphs>
  <Slides>18</Slides>
  <Notes>18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basic title font</vt:lpstr>
      <vt:lpstr>Colors Of Autumn</vt:lpstr>
      <vt:lpstr>Castro Script PERSONAL USE ONLY</vt:lpstr>
      <vt:lpstr>Corbel</vt:lpstr>
      <vt:lpstr>Theme2</vt:lpstr>
      <vt:lpstr>Rhetorical Strategies Review</vt:lpstr>
      <vt:lpstr>PowerPoint Presentation</vt:lpstr>
      <vt:lpstr>Imagine this:  A couple’s daughter is called to testify in a trial between her father and mother. She states: “They were not the happiest couple. The first time I caught him cheating it was so traumatizing. I didn’t want to believe my father would betray my mother like that. I went to therapy to release all the pain that was building up inside of me.” What is this an example(s) of? </vt:lpstr>
      <vt:lpstr>“They were not the happiest couple” is an example of a Litotes because she didn’t want to slander her parents and could’ve said they were very unhappy. “I went to therapy to release all the pain that was building up inside of me” is an example of Catharsis because finding out her dad cheated on her mom was a tragedy and she wanted to be relieved of the pain. </vt:lpstr>
      <vt:lpstr>What is this an example(s) of? I was talking to my friend and she was telling me about a poster she read and it said “War is peace. Freedom is slavery and ignorance is strength.” She told me she agreed with what the message was conveying, I told her that her comments on politics are not useless.</vt:lpstr>
      <vt:lpstr>Loaded Statement and Litote because it is using descriptive words that evoke emotion and it uses an understatement to add emphasizes on the idea.</vt:lpstr>
      <vt:lpstr>What does the following describes? Another character in a story who contrasts with the main character, usually to highlight one of their attributes. Wording that attempts to influence an audience by using appeal to emotion or stereotypes </vt:lpstr>
      <vt:lpstr>B. </vt:lpstr>
      <vt:lpstr>The following is an example(s) of? What am I gonna buy with only $5M?</vt:lpstr>
      <vt:lpstr>Litotes and Colloquial. The word only implies that $5M is a small amount and the word gonna is slang</vt:lpstr>
      <vt:lpstr>Soft Drink, Coke, Pop, Soda are all examples of </vt:lpstr>
      <vt:lpstr>Colloquialism</vt:lpstr>
      <vt:lpstr>What Litotes would you use if you got to the airport and found out your flight was delayed?  A. Is there an alternative flight to New York? B. Where is the nearest bar? C. I am not a little upset</vt:lpstr>
      <vt:lpstr>The correct answer is C because it’s an alternative way of saying you are very upset.</vt:lpstr>
      <vt:lpstr>Who would be the foil character of Nemo’s dad Marlin? (Think about the characters in the movie and his relationships with them) </vt:lpstr>
      <vt:lpstr>Dory would be Marlin’s foil because Marlin is cautious, anxious and protective while Dory is naïve, forgetful and childish.</vt:lpstr>
      <vt:lpstr>What is this an example of?</vt:lpstr>
      <vt:lpstr>Propaganda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Jeopardy game sample</dc:title>
  <dc:creator>Mikhail Kokarev</dc:creator>
  <cp:lastModifiedBy>Dr. Juliette Attis</cp:lastModifiedBy>
  <cp:revision>50</cp:revision>
  <dcterms:created xsi:type="dcterms:W3CDTF">2015-09-15T18:15:22Z</dcterms:created>
  <dcterms:modified xsi:type="dcterms:W3CDTF">2015-10-20T22:10:38Z</dcterms:modified>
</cp:coreProperties>
</file>